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6"/>
  </p:notesMasterIdLst>
  <p:handoutMasterIdLst>
    <p:handoutMasterId r:id="rId7"/>
  </p:handoutMasterIdLst>
  <p:sldIdLst>
    <p:sldId id="312" r:id="rId2"/>
    <p:sldId id="313" r:id="rId3"/>
    <p:sldId id="335" r:id="rId4"/>
    <p:sldId id="334" r:id="rId5"/>
  </p:sldIdLst>
  <p:sldSz cx="12192000" cy="6858000"/>
  <p:notesSz cx="6858000" cy="9144000"/>
  <p:custDataLst>
    <p:tags r:id="rId8"/>
  </p:custDataLst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-set exemple layout" id="{130FA196-B901-4748-8A24-CE4C5D292687}">
          <p14:sldIdLst>
            <p14:sldId id="312"/>
            <p14:sldId id="313"/>
            <p14:sldId id="335"/>
            <p14:sldId id="33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se de Groot" initials="IdG" lastIdx="12" clrIdx="0">
    <p:extLst>
      <p:ext uri="{19B8F6BF-5375-455C-9EA6-DF929625EA0E}">
        <p15:presenceInfo xmlns:p15="http://schemas.microsoft.com/office/powerpoint/2012/main" userId="S-1-5-21-2890558824-3927818043-3374662254-1188" providerId="AD"/>
      </p:ext>
    </p:extLst>
  </p:cmAuthor>
  <p:cmAuthor id="2" name="Tess Hoogenraad" initials="TH" lastIdx="1" clrIdx="1">
    <p:extLst>
      <p:ext uri="{19B8F6BF-5375-455C-9EA6-DF929625EA0E}">
        <p15:presenceInfo xmlns:p15="http://schemas.microsoft.com/office/powerpoint/2012/main" userId="S-1-5-21-2890558824-3927818043-3374662254-1209" providerId="AD"/>
      </p:ext>
    </p:extLst>
  </p:cmAuthor>
  <p:cmAuthor id="3" name="PPT Solutions" initials="PS" lastIdx="20" clrIdx="2">
    <p:extLst>
      <p:ext uri="{19B8F6BF-5375-455C-9EA6-DF929625EA0E}">
        <p15:presenceInfo xmlns:p15="http://schemas.microsoft.com/office/powerpoint/2012/main" userId="PPT Solutions" providerId="None"/>
      </p:ext>
    </p:extLst>
  </p:cmAuthor>
  <p:cmAuthor id="4" name="Kelly Kok" initials="KK" lastIdx="7" clrIdx="3">
    <p:extLst>
      <p:ext uri="{19B8F6BF-5375-455C-9EA6-DF929625EA0E}">
        <p15:presenceInfo xmlns:p15="http://schemas.microsoft.com/office/powerpoint/2012/main" userId="S-1-5-21-2890558824-3927818043-3374662254-1238" providerId="AD"/>
      </p:ext>
    </p:extLst>
  </p:cmAuthor>
  <p:cmAuthor id="5" name="Marjolijn de Kruijff" initials="MdK" lastIdx="40" clrIdx="4">
    <p:extLst>
      <p:ext uri="{19B8F6BF-5375-455C-9EA6-DF929625EA0E}">
        <p15:presenceInfo xmlns:p15="http://schemas.microsoft.com/office/powerpoint/2012/main" userId="S-1-5-21-2890558824-3927818043-3374662254-12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A1983-5E17-4AFB-8260-898BE6549A78}" v="1" dt="2023-05-22T21:39:17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43" autoAdjust="0"/>
  </p:normalViewPr>
  <p:slideViewPr>
    <p:cSldViewPr snapToGrid="0">
      <p:cViewPr>
        <p:scale>
          <a:sx n="111" d="100"/>
          <a:sy n="111" d="100"/>
        </p:scale>
        <p:origin x="5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in Verheul" userId="3b44a624-647d-42d3-9d1e-4daf2451cdcd" providerId="ADAL" clId="{067A1983-5E17-4AFB-8260-898BE6549A78}"/>
    <pc:docChg chg="modSld">
      <pc:chgData name="Edwin Verheul" userId="3b44a624-647d-42d3-9d1e-4daf2451cdcd" providerId="ADAL" clId="{067A1983-5E17-4AFB-8260-898BE6549A78}" dt="2023-05-22T21:39:17.245" v="20"/>
      <pc:docMkLst>
        <pc:docMk/>
      </pc:docMkLst>
      <pc:sldChg chg="modSp mod">
        <pc:chgData name="Edwin Verheul" userId="3b44a624-647d-42d3-9d1e-4daf2451cdcd" providerId="ADAL" clId="{067A1983-5E17-4AFB-8260-898BE6549A78}" dt="2023-05-22T21:39:17.245" v="20"/>
        <pc:sldMkLst>
          <pc:docMk/>
          <pc:sldMk cId="3123300086" sldId="334"/>
        </pc:sldMkLst>
        <pc:spChg chg="mod">
          <ac:chgData name="Edwin Verheul" userId="3b44a624-647d-42d3-9d1e-4daf2451cdcd" providerId="ADAL" clId="{067A1983-5E17-4AFB-8260-898BE6549A78}" dt="2023-05-22T21:39:17.245" v="20"/>
          <ac:spMkLst>
            <pc:docMk/>
            <pc:sldMk cId="3123300086" sldId="334"/>
            <ac:spMk id="50" creationId="{1DE29841-8A5B-46DD-BF20-4DC694C0A0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C98AC25-4A32-4075-AA3C-3DCF4F6217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63CC90-5761-4E4D-B50A-D607A56B09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E3D1E-5615-46D1-96C4-ABA4000F4F11}" type="datetimeFigureOut">
              <a:rPr lang="en-GB" smtClean="0"/>
              <a:t>22/05/2023</a:t>
            </a:fld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C10707-9097-4F7F-9E9C-CFC233DA45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2507002-0427-45CE-9E16-40BA0BD28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9EB24-5BCB-40EE-913C-A4E03839A7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848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96BC-FA37-459B-A0D2-0B7FE8790135}" type="datetimeFigureOut">
              <a:rPr lang="en-GB" smtClean="0"/>
              <a:t>22/05/2023</a:t>
            </a:fld>
            <a:endParaRPr lang="en-GB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Tekststijl</a:t>
            </a:r>
            <a:r>
              <a:rPr lang="en-GB" dirty="0"/>
              <a:t> van het model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D7F65-5299-4383-99A9-3EF851E108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D7F65-5299-4383-99A9-3EF851E1080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74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D7F65-5299-4383-99A9-3EF851E1080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23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D7F65-5299-4383-99A9-3EF851E1080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20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D7F65-5299-4383-99A9-3EF851E1080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76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ver logo">
            <a:extLst>
              <a:ext uri="{FF2B5EF4-FFF2-40B4-BE49-F238E27FC236}">
                <a16:creationId xmlns:a16="http://schemas.microsoft.com/office/drawing/2014/main" id="{53E90B51-6AB8-431C-94A8-DB69841799D4}"/>
              </a:ext>
            </a:extLst>
          </p:cNvPr>
          <p:cNvSpPr>
            <a:spLocks/>
          </p:cNvSpPr>
          <p:nvPr userDrawn="1"/>
        </p:nvSpPr>
        <p:spPr>
          <a:xfrm>
            <a:off x="10325101" y="5688413"/>
            <a:ext cx="1866900" cy="116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foto">
            <a:extLst>
              <a:ext uri="{FF2B5EF4-FFF2-40B4-BE49-F238E27FC236}">
                <a16:creationId xmlns:a16="http://schemas.microsoft.com/office/drawing/2014/main" id="{9E6F06BF-EA5C-4854-8C27-73BF65BAF0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lang="nl-NL" sz="1100" smtClean="0"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343773" y="-885712"/>
            <a:ext cx="1504488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TITLE SLIDE</a:t>
            </a:r>
          </a:p>
        </p:txBody>
      </p:sp>
      <p:sp>
        <p:nvSpPr>
          <p:cNvPr id="86" name="wolk">
            <a:extLst>
              <a:ext uri="{FF2B5EF4-FFF2-40B4-BE49-F238E27FC236}">
                <a16:creationId xmlns:a16="http://schemas.microsoft.com/office/drawing/2014/main" id="{7BD14135-453A-4E43-96D6-867167DD96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23435" y="524498"/>
            <a:ext cx="5556741" cy="2645107"/>
          </a:xfrm>
          <a:blipFill dpi="0" rotWithShape="1">
            <a:blip r:embed="rId2" cstate="screen">
              <a:alphaModFix amt="9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580" r="1580"/>
            </a:stretch>
          </a:blipFill>
        </p:spPr>
        <p:txBody>
          <a:bodyPr wrap="square" lIns="900000" tIns="720000" rIns="288000" bIns="1800000" anchor="t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400" b="1" cap="all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the name of the presentation </a:t>
            </a:r>
          </a:p>
        </p:txBody>
      </p:sp>
      <p:sp>
        <p:nvSpPr>
          <p:cNvPr id="87" name="tekst">
            <a:extLst>
              <a:ext uri="{FF2B5EF4-FFF2-40B4-BE49-F238E27FC236}">
                <a16:creationId xmlns:a16="http://schemas.microsoft.com/office/drawing/2014/main" id="{95CEE5E6-3AA7-411A-9A5D-B22740BCD27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013091" y="2183753"/>
            <a:ext cx="4875645" cy="974116"/>
          </a:xfrm>
        </p:spPr>
        <p:txBody>
          <a:bodyPr lIns="324000" rIns="252000" anchor="t"/>
          <a:lstStyle>
            <a:lvl1pPr marL="0" indent="0"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800" b="0" cap="none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This subtitle like in lower case </a:t>
            </a:r>
          </a:p>
        </p:txBody>
      </p:sp>
      <p:sp>
        <p:nvSpPr>
          <p:cNvPr id="74" name="logo">
            <a:extLst>
              <a:ext uri="{FF2B5EF4-FFF2-40B4-BE49-F238E27FC236}">
                <a16:creationId xmlns:a16="http://schemas.microsoft.com/office/drawing/2014/main" id="{458ED21E-36CB-428F-A21D-04589AFD8EE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>
            <a:blip r:embed="rId3"/>
            <a:srcRect/>
            <a:stretch>
              <a:fillRect l="1580" r="1580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104" name="Tijdelijke aanduiding voor tekst 103">
            <a:extLst>
              <a:ext uri="{FF2B5EF4-FFF2-40B4-BE49-F238E27FC236}">
                <a16:creationId xmlns:a16="http://schemas.microsoft.com/office/drawing/2014/main" id="{C95E6A41-0DB4-405A-B296-ED86636C6275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103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(50%/ 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20856"/>
            <a:ext cx="3140325" cy="216909"/>
          </a:xfrm>
        </p:spPr>
        <p:txBody>
          <a:bodyPr/>
          <a:lstStyle/>
          <a:p>
            <a:fld id="{C8226F51-BA4F-47DD-BB27-1D52D814875C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20856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864" y="272177"/>
            <a:ext cx="11146223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755085" y="-885712"/>
            <a:ext cx="2681861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AND TABLE (50%/ 50%)</a:t>
            </a:r>
          </a:p>
        </p:txBody>
      </p:sp>
      <p:sp>
        <p:nvSpPr>
          <p:cNvPr id="152" name="tabel">
            <a:extLst>
              <a:ext uri="{FF2B5EF4-FFF2-40B4-BE49-F238E27FC236}">
                <a16:creationId xmlns:a16="http://schemas.microsoft.com/office/drawing/2014/main" id="{A53CAFF0-6C2E-4CED-9470-8DA99266AE50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6247711" y="1407861"/>
            <a:ext cx="5412132" cy="4454808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sz="1100" b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dirty="0"/>
              <a:t>Click the icon to insert a table</a:t>
            </a:r>
          </a:p>
          <a:p>
            <a:endParaRPr lang="en-GB" dirty="0"/>
          </a:p>
        </p:txBody>
      </p:sp>
      <p:sp>
        <p:nvSpPr>
          <p:cNvPr id="51" name="tekst">
            <a:extLst>
              <a:ext uri="{FF2B5EF4-FFF2-40B4-BE49-F238E27FC236}">
                <a16:creationId xmlns:a16="http://schemas.microsoft.com/office/drawing/2014/main" id="{2277963E-BB3D-4657-8FDB-59BC2A5ACE8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21864" y="1401494"/>
            <a:ext cx="5426486" cy="4451377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Tekstopmaak.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53" name="Onder balkje">
            <a:extLst>
              <a:ext uri="{FF2B5EF4-FFF2-40B4-BE49-F238E27FC236}">
                <a16:creationId xmlns:a16="http://schemas.microsoft.com/office/drawing/2014/main" id="{11CB7B56-D687-4517-BBBD-5752B48393E8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ijdelijke aanduiding voor dianummer 5">
            <a:extLst>
              <a:ext uri="{FF2B5EF4-FFF2-40B4-BE49-F238E27FC236}">
                <a16:creationId xmlns:a16="http://schemas.microsoft.com/office/drawing/2014/main" id="{96F150C4-E3A4-40F1-9ED4-DC76B003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26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07893"/>
            <a:ext cx="3140325" cy="216909"/>
          </a:xfrm>
        </p:spPr>
        <p:txBody>
          <a:bodyPr/>
          <a:lstStyle/>
          <a:p>
            <a:fld id="{45804E2F-6799-4914-A5D0-6B51B35EFB93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07893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268848" y="-885712"/>
            <a:ext cx="1654336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TABLE (100%)</a:t>
            </a:r>
          </a:p>
        </p:txBody>
      </p:sp>
      <p:sp>
        <p:nvSpPr>
          <p:cNvPr id="152" name="tabel">
            <a:extLst>
              <a:ext uri="{FF2B5EF4-FFF2-40B4-BE49-F238E27FC236}">
                <a16:creationId xmlns:a16="http://schemas.microsoft.com/office/drawing/2014/main" id="{A53CAFF0-6C2E-4CED-9470-8DA99266AE50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516221" y="1395160"/>
            <a:ext cx="11143622" cy="4471547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sz="1100" b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dirty="0"/>
              <a:t>Click the icon to insert a table</a:t>
            </a:r>
          </a:p>
        </p:txBody>
      </p:sp>
      <p:sp>
        <p:nvSpPr>
          <p:cNvPr id="51" name="Titel 1">
            <a:extLst>
              <a:ext uri="{FF2B5EF4-FFF2-40B4-BE49-F238E27FC236}">
                <a16:creationId xmlns:a16="http://schemas.microsoft.com/office/drawing/2014/main" id="{8EEC04D4-F0CA-43BD-BFB9-58F71B9D4F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863" y="272177"/>
            <a:ext cx="11146224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52" name="Onder balkje">
            <a:extLst>
              <a:ext uri="{FF2B5EF4-FFF2-40B4-BE49-F238E27FC236}">
                <a16:creationId xmlns:a16="http://schemas.microsoft.com/office/drawing/2014/main" id="{B2ACF3EC-2949-48DB-9FF3-371DCF605862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ijdelijke aanduiding voor dianummer 5">
            <a:extLst>
              <a:ext uri="{FF2B5EF4-FFF2-40B4-BE49-F238E27FC236}">
                <a16:creationId xmlns:a16="http://schemas.microsoft.com/office/drawing/2014/main" id="{6AF92EA9-37D8-4C42-88F3-48205D95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33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ver logo">
            <a:extLst>
              <a:ext uri="{FF2B5EF4-FFF2-40B4-BE49-F238E27FC236}">
                <a16:creationId xmlns:a16="http://schemas.microsoft.com/office/drawing/2014/main" id="{53E90B51-6AB8-431C-94A8-DB69841799D4}"/>
              </a:ext>
            </a:extLst>
          </p:cNvPr>
          <p:cNvSpPr>
            <a:spLocks/>
          </p:cNvSpPr>
          <p:nvPr userDrawn="1"/>
        </p:nvSpPr>
        <p:spPr>
          <a:xfrm>
            <a:off x="10325101" y="5688413"/>
            <a:ext cx="1866900" cy="116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foto">
            <a:extLst>
              <a:ext uri="{FF2B5EF4-FFF2-40B4-BE49-F238E27FC236}">
                <a16:creationId xmlns:a16="http://schemas.microsoft.com/office/drawing/2014/main" id="{9E6F06BF-EA5C-4854-8C27-73BF65BAF0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050" b="0" baseline="0"/>
            </a:lvl1pPr>
          </a:lstStyle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</a:t>
            </a:r>
            <a:r>
              <a:rPr lang="en-GB" sz="11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image</a:t>
            </a:r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235991" y="-885712"/>
            <a:ext cx="1720060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PICTURE 100%</a:t>
            </a:r>
          </a:p>
        </p:txBody>
      </p:sp>
      <p:sp>
        <p:nvSpPr>
          <p:cNvPr id="74" name="logo">
            <a:extLst>
              <a:ext uri="{FF2B5EF4-FFF2-40B4-BE49-F238E27FC236}">
                <a16:creationId xmlns:a16="http://schemas.microsoft.com/office/drawing/2014/main" id="{458ED21E-36CB-428F-A21D-04589AFD8EE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>
            <a:blip r:embed="rId2"/>
            <a:srcRect/>
            <a:stretch>
              <a:fillRect l="1580" r="1580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67"/>
          </p:nvPr>
        </p:nvSpPr>
        <p:spPr/>
        <p:txBody>
          <a:bodyPr/>
          <a:lstStyle/>
          <a:p>
            <a:fld id="{0E7476D2-0896-4839-9387-ABF8745D58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2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00% (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ver logo">
            <a:extLst>
              <a:ext uri="{FF2B5EF4-FFF2-40B4-BE49-F238E27FC236}">
                <a16:creationId xmlns:a16="http://schemas.microsoft.com/office/drawing/2014/main" id="{53E90B51-6AB8-431C-94A8-DB69841799D4}"/>
              </a:ext>
            </a:extLst>
          </p:cNvPr>
          <p:cNvSpPr>
            <a:spLocks/>
          </p:cNvSpPr>
          <p:nvPr userDrawn="1"/>
        </p:nvSpPr>
        <p:spPr>
          <a:xfrm>
            <a:off x="10325101" y="5688413"/>
            <a:ext cx="1866900" cy="116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foto">
            <a:extLst>
              <a:ext uri="{FF2B5EF4-FFF2-40B4-BE49-F238E27FC236}">
                <a16:creationId xmlns:a16="http://schemas.microsoft.com/office/drawing/2014/main" id="{9E6F06BF-EA5C-4854-8C27-73BF65BAF0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050" b="0" baseline="0"/>
            </a:lvl1pPr>
          </a:lstStyle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</a:t>
            </a:r>
            <a:r>
              <a:rPr lang="en-GB" sz="11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image</a:t>
            </a:r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801320" y="-885712"/>
            <a:ext cx="2589401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PICTURE 100% (white logo)</a:t>
            </a:r>
          </a:p>
        </p:txBody>
      </p:sp>
      <p:sp>
        <p:nvSpPr>
          <p:cNvPr id="74" name="logo">
            <a:extLst>
              <a:ext uri="{FF2B5EF4-FFF2-40B4-BE49-F238E27FC236}">
                <a16:creationId xmlns:a16="http://schemas.microsoft.com/office/drawing/2014/main" id="{458ED21E-36CB-428F-A21D-04589AFD8EE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6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7476D2-0896-4839-9387-ABF8745D58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21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BLACK (100%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ver logo">
            <a:extLst>
              <a:ext uri="{FF2B5EF4-FFF2-40B4-BE49-F238E27FC236}">
                <a16:creationId xmlns:a16="http://schemas.microsoft.com/office/drawing/2014/main" id="{53E90B51-6AB8-431C-94A8-DB69841799D4}"/>
              </a:ext>
            </a:extLst>
          </p:cNvPr>
          <p:cNvSpPr>
            <a:spLocks/>
          </p:cNvSpPr>
          <p:nvPr userDrawn="1"/>
        </p:nvSpPr>
        <p:spPr>
          <a:xfrm>
            <a:off x="10325101" y="5688413"/>
            <a:ext cx="1866900" cy="116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Tijdelijke aanduiding voor datum 3">
            <a:extLst>
              <a:ext uri="{FF2B5EF4-FFF2-40B4-BE49-F238E27FC236}">
                <a16:creationId xmlns:a16="http://schemas.microsoft.com/office/drawing/2014/main" id="{C920EDDF-0CF0-40F2-A240-62F1DBE1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04037"/>
            <a:ext cx="3140325" cy="216909"/>
          </a:xfrm>
        </p:spPr>
        <p:txBody>
          <a:bodyPr/>
          <a:lstStyle/>
          <a:p>
            <a:fld id="{B7BF963E-A335-4EFC-96E2-BC5DDD288207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64" name="Tijdelijke aanduiding voor voettekst 4">
            <a:extLst>
              <a:ext uri="{FF2B5EF4-FFF2-40B4-BE49-F238E27FC236}">
                <a16:creationId xmlns:a16="http://schemas.microsoft.com/office/drawing/2014/main" id="{D9BD7BD9-035F-447F-81D8-F794B396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04037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81" name="foto">
            <a:extLst>
              <a:ext uri="{FF2B5EF4-FFF2-40B4-BE49-F238E27FC236}">
                <a16:creationId xmlns:a16="http://schemas.microsoft.com/office/drawing/2014/main" id="{9E6F06BF-EA5C-4854-8C27-73BF65BAF0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050" b="0" baseline="0"/>
            </a:lvl1pPr>
          </a:lstStyle>
          <a:p>
            <a:r>
              <a:rPr lang="en-GB" sz="11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noProof="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636694" y="-885712"/>
            <a:ext cx="2918658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QUOTE - BLACK (100% PICTURE)</a:t>
            </a:r>
          </a:p>
        </p:txBody>
      </p:sp>
      <p:sp>
        <p:nvSpPr>
          <p:cNvPr id="74" name="logo">
            <a:extLst>
              <a:ext uri="{FF2B5EF4-FFF2-40B4-BE49-F238E27FC236}">
                <a16:creationId xmlns:a16="http://schemas.microsoft.com/office/drawing/2014/main" id="{458ED21E-36CB-428F-A21D-04589AFD8EE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>
            <a:blip r:embed="rId2"/>
            <a:srcRect/>
            <a:stretch>
              <a:fillRect l="1580" r="1580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F0307D-613D-4A4A-87F3-837BD313BCE6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20498" y="824593"/>
            <a:ext cx="4448188" cy="5233988"/>
          </a:xfrm>
          <a:prstGeom prst="roundRect">
            <a:avLst>
              <a:gd name="adj" fmla="val 3255"/>
            </a:avLst>
          </a:prstGeom>
          <a:solidFill>
            <a:schemeClr val="bg1">
              <a:alpha val="70000"/>
            </a:schemeClr>
          </a:solidFill>
          <a:ln w="12700">
            <a:noFill/>
          </a:ln>
        </p:spPr>
        <p:txBody>
          <a:bodyPr lIns="180000" tIns="252000" rIns="180000" bIns="252000" anchor="ctr" anchorCtr="0"/>
          <a:lstStyle>
            <a:lvl1pPr marL="0" indent="0" algn="ctr">
              <a:buFont typeface="Arial" panose="020B0604020202020204" pitchFamily="34" charset="0"/>
              <a:buNone/>
              <a:defRPr sz="4000"/>
            </a:lvl1pPr>
            <a:lvl2pPr marL="0" indent="0" algn="ctr">
              <a:buFont typeface="Arial" panose="020B0604020202020204" pitchFamily="34" charset="0"/>
              <a:buNone/>
              <a:defRPr/>
            </a:lvl2pPr>
            <a:lvl3pPr marL="0" indent="0" algn="ctr">
              <a:buFont typeface="Arial" panose="020B0604020202020204" pitchFamily="34" charset="0"/>
              <a:buNone/>
              <a:defRPr/>
            </a:lvl3pPr>
            <a:lvl4pPr marL="0" indent="0" algn="ctr">
              <a:buFont typeface="Arial" panose="020B0604020202020204" pitchFamily="34" charset="0"/>
              <a:buNone/>
              <a:defRPr/>
            </a:lvl4pPr>
            <a:lvl5pPr marL="0" indent="0" algn="ctr">
              <a:buFont typeface="Arial" panose="020B0604020202020204" pitchFamily="34" charset="0"/>
              <a:buNone/>
              <a:defRPr/>
            </a:lvl5pPr>
            <a:lvl6pPr algn="ctr">
              <a:defRPr sz="4000" b="0"/>
            </a:lvl6pPr>
          </a:lstStyle>
          <a:p>
            <a:pPr lvl="0"/>
            <a:r>
              <a:rPr lang="en-GB" dirty="0"/>
              <a:t>‘’ Space for a quote’’</a:t>
            </a:r>
          </a:p>
          <a:p>
            <a:pPr lvl="0"/>
            <a:r>
              <a:rPr lang="en-GB" dirty="0"/>
              <a:t>JU-LEVEL1=</a:t>
            </a:r>
            <a:r>
              <a:rPr lang="en-GB" dirty="0" err="1"/>
              <a:t>Citaat</a:t>
            </a:r>
            <a:endParaRPr lang="en-GB" dirty="0"/>
          </a:p>
        </p:txBody>
      </p:sp>
      <p:sp>
        <p:nvSpPr>
          <p:cNvPr id="95" name="Tijdelijke aanduiding voor dianummer 5">
            <a:extLst>
              <a:ext uri="{FF2B5EF4-FFF2-40B4-BE49-F238E27FC236}">
                <a16:creationId xmlns:a16="http://schemas.microsoft.com/office/drawing/2014/main" id="{CC4936A4-A609-4DB4-B771-319DE399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29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 (100%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ver logo">
            <a:extLst>
              <a:ext uri="{FF2B5EF4-FFF2-40B4-BE49-F238E27FC236}">
                <a16:creationId xmlns:a16="http://schemas.microsoft.com/office/drawing/2014/main" id="{53E90B51-6AB8-431C-94A8-DB69841799D4}"/>
              </a:ext>
            </a:extLst>
          </p:cNvPr>
          <p:cNvSpPr>
            <a:spLocks/>
          </p:cNvSpPr>
          <p:nvPr userDrawn="1"/>
        </p:nvSpPr>
        <p:spPr>
          <a:xfrm>
            <a:off x="10325101" y="5688413"/>
            <a:ext cx="1866900" cy="116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Tijdelijke aanduiding voor datum 3">
            <a:extLst>
              <a:ext uri="{FF2B5EF4-FFF2-40B4-BE49-F238E27FC236}">
                <a16:creationId xmlns:a16="http://schemas.microsoft.com/office/drawing/2014/main" id="{C920EDDF-0CF0-40F2-A240-62F1DBE1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04037"/>
            <a:ext cx="3140325" cy="216909"/>
          </a:xfrm>
        </p:spPr>
        <p:txBody>
          <a:bodyPr/>
          <a:lstStyle/>
          <a:p>
            <a:fld id="{715CEF43-AFAE-4401-A83A-77818006065C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64" name="Tijdelijke aanduiding voor voettekst 4">
            <a:extLst>
              <a:ext uri="{FF2B5EF4-FFF2-40B4-BE49-F238E27FC236}">
                <a16:creationId xmlns:a16="http://schemas.microsoft.com/office/drawing/2014/main" id="{D9BD7BD9-035F-447F-81D8-F794B396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04037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81" name="foto">
            <a:extLst>
              <a:ext uri="{FF2B5EF4-FFF2-40B4-BE49-F238E27FC236}">
                <a16:creationId xmlns:a16="http://schemas.microsoft.com/office/drawing/2014/main" id="{9E6F06BF-EA5C-4854-8C27-73BF65BAF0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050" b="0" baseline="0"/>
            </a:lvl1pPr>
          </a:lstStyle>
          <a:p>
            <a:r>
              <a:rPr lang="en-GB" sz="11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noProof="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624896" y="-885712"/>
            <a:ext cx="2942254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QUOTE - WHITE (100% PICTURE)</a:t>
            </a:r>
          </a:p>
        </p:txBody>
      </p:sp>
      <p:sp>
        <p:nvSpPr>
          <p:cNvPr id="74" name="logo">
            <a:extLst>
              <a:ext uri="{FF2B5EF4-FFF2-40B4-BE49-F238E27FC236}">
                <a16:creationId xmlns:a16="http://schemas.microsoft.com/office/drawing/2014/main" id="{458ED21E-36CB-428F-A21D-04589AFD8EE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>
            <a:blip r:embed="rId2"/>
            <a:srcRect/>
            <a:stretch>
              <a:fillRect l="1580" r="1580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F0307D-613D-4A4A-87F3-837BD313BCE6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20498" y="824593"/>
            <a:ext cx="4448188" cy="5233988"/>
          </a:xfrm>
          <a:prstGeom prst="roundRect">
            <a:avLst>
              <a:gd name="adj" fmla="val 3255"/>
            </a:avLst>
          </a:prstGeom>
          <a:solidFill>
            <a:schemeClr val="bg1">
              <a:alpha val="70000"/>
            </a:schemeClr>
          </a:solidFill>
          <a:ln w="12700">
            <a:noFill/>
          </a:ln>
        </p:spPr>
        <p:txBody>
          <a:bodyPr lIns="180000" tIns="252000" rIns="180000" bIns="252000" anchor="ctr" anchorCtr="0"/>
          <a:lstStyle>
            <a:lvl1pPr marL="0" indent="0" algn="ctr">
              <a:buFont typeface="Arial" panose="020B0604020202020204" pitchFamily="34" charset="0"/>
              <a:buNone/>
              <a:defRPr sz="4000" b="0">
                <a:solidFill>
                  <a:schemeClr val="tx1"/>
                </a:solidFill>
              </a:defRPr>
            </a:lvl1pPr>
            <a:lvl2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‘’ Space for a quote’’</a:t>
            </a:r>
          </a:p>
          <a:p>
            <a:pPr lvl="0"/>
            <a:r>
              <a:rPr lang="en-GB" dirty="0"/>
              <a:t>JU-LEVEL1=</a:t>
            </a:r>
            <a:r>
              <a:rPr lang="en-GB" dirty="0" err="1"/>
              <a:t>Citaat</a:t>
            </a:r>
            <a:endParaRPr lang="en-GB" dirty="0"/>
          </a:p>
        </p:txBody>
      </p:sp>
      <p:sp>
        <p:nvSpPr>
          <p:cNvPr id="95" name="Tijdelijke aanduiding voor dianummer 5">
            <a:extLst>
              <a:ext uri="{FF2B5EF4-FFF2-40B4-BE49-F238E27FC236}">
                <a16:creationId xmlns:a16="http://schemas.microsoft.com/office/drawing/2014/main" id="{621E4A0F-D5B5-4E58-B6EA-4A7F4DFB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D0FE45-509C-4BDF-9EDE-64426F8DF3D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23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07893"/>
            <a:ext cx="3140325" cy="216909"/>
          </a:xfrm>
        </p:spPr>
        <p:txBody>
          <a:bodyPr/>
          <a:lstStyle/>
          <a:p>
            <a:fld id="{83364D3C-7064-4347-94A0-F2074AB9AB5B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07893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6B08DF-E31D-400F-9D49-014B2090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354064" y="-885712"/>
            <a:ext cx="1483905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TITLE ONLY</a:t>
            </a:r>
          </a:p>
        </p:txBody>
      </p:sp>
      <p:sp>
        <p:nvSpPr>
          <p:cNvPr id="51" name="Titel 1">
            <a:extLst>
              <a:ext uri="{FF2B5EF4-FFF2-40B4-BE49-F238E27FC236}">
                <a16:creationId xmlns:a16="http://schemas.microsoft.com/office/drawing/2014/main" id="{8EEC04D4-F0CA-43BD-BFB9-58F71B9D4F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863" y="272177"/>
            <a:ext cx="11146224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52" name="Onder balkje">
            <a:extLst>
              <a:ext uri="{FF2B5EF4-FFF2-40B4-BE49-F238E27FC236}">
                <a16:creationId xmlns:a16="http://schemas.microsoft.com/office/drawing/2014/main" id="{B2ACF3EC-2949-48DB-9FF3-371DCF605862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6995151"/>
            <a:ext cx="3140325" cy="216909"/>
          </a:xfrm>
        </p:spPr>
        <p:txBody>
          <a:bodyPr/>
          <a:lstStyle/>
          <a:p>
            <a:fld id="{53EE96EE-7724-42F6-A3E5-18EEB734E169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995151"/>
            <a:ext cx="719350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199057" y="-885712"/>
            <a:ext cx="1793926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06" name="foto">
            <a:extLst>
              <a:ext uri="{FF2B5EF4-FFF2-40B4-BE49-F238E27FC236}">
                <a16:creationId xmlns:a16="http://schemas.microsoft.com/office/drawing/2014/main" id="{CB6B8576-11F8-41EC-8333-F7B206A9E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148" y="1388695"/>
            <a:ext cx="2602608" cy="2887574"/>
          </a:xfrm>
          <a:prstGeom prst="roundRect">
            <a:avLst>
              <a:gd name="adj" fmla="val 2713"/>
            </a:avLst>
          </a:prstGeom>
          <a:solidFill>
            <a:schemeClr val="bg1">
              <a:lumMod val="95000"/>
            </a:schemeClr>
          </a:solidFill>
        </p:spPr>
        <p:txBody>
          <a:bodyPr tIns="1800000" anchor="t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 baseline="0"/>
            </a:lvl1pPr>
          </a:lstStyle>
          <a:p>
            <a:r>
              <a:rPr lang="en-GB" dirty="0"/>
              <a:t>Click the icon to </a:t>
            </a:r>
            <a:r>
              <a:rPr lang="en-GB" noProof="0" dirty="0"/>
              <a:t>insert</a:t>
            </a:r>
            <a:r>
              <a:rPr lang="en-GB" dirty="0"/>
              <a:t> an image</a:t>
            </a:r>
          </a:p>
        </p:txBody>
      </p:sp>
      <p:sp>
        <p:nvSpPr>
          <p:cNvPr id="207" name="foto">
            <a:extLst>
              <a:ext uri="{FF2B5EF4-FFF2-40B4-BE49-F238E27FC236}">
                <a16:creationId xmlns:a16="http://schemas.microsoft.com/office/drawing/2014/main" id="{93B9B46A-56EE-4744-A5B8-9CD0C972CCD3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3377953" y="1388695"/>
            <a:ext cx="2602608" cy="2887574"/>
          </a:xfrm>
          <a:prstGeom prst="roundRect">
            <a:avLst>
              <a:gd name="adj" fmla="val 2713"/>
            </a:avLst>
          </a:prstGeom>
          <a:solidFill>
            <a:schemeClr val="bg1">
              <a:lumMod val="95000"/>
            </a:schemeClr>
          </a:solidFill>
        </p:spPr>
        <p:txBody>
          <a:bodyPr tIns="1800000" anchor="t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US" sz="1100" smtClean="0">
                <a:effectLst/>
              </a:defRPr>
            </a:lvl1pPr>
          </a:lstStyle>
          <a:p>
            <a:r>
              <a:rPr lang="en-GB" dirty="0"/>
              <a:t>Click the icon to insert an image</a:t>
            </a:r>
          </a:p>
        </p:txBody>
      </p:sp>
      <p:sp>
        <p:nvSpPr>
          <p:cNvPr id="208" name="foto">
            <a:extLst>
              <a:ext uri="{FF2B5EF4-FFF2-40B4-BE49-F238E27FC236}">
                <a16:creationId xmlns:a16="http://schemas.microsoft.com/office/drawing/2014/main" id="{147DEBB2-F750-4BC5-8734-F564106F3DB4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226121" y="1388695"/>
            <a:ext cx="2602608" cy="2887574"/>
          </a:xfrm>
          <a:prstGeom prst="roundRect">
            <a:avLst>
              <a:gd name="adj" fmla="val 2713"/>
            </a:avLst>
          </a:prstGeom>
          <a:solidFill>
            <a:schemeClr val="bg1">
              <a:lumMod val="95000"/>
            </a:schemeClr>
          </a:solidFill>
        </p:spPr>
        <p:txBody>
          <a:bodyPr tIns="1800000" anchor="t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US" sz="1100" smtClean="0">
                <a:effectLst/>
              </a:defRPr>
            </a:lvl1pPr>
          </a:lstStyle>
          <a:p>
            <a:r>
              <a:rPr lang="en-GB" dirty="0"/>
              <a:t>Click the icon to insert an image</a:t>
            </a:r>
          </a:p>
        </p:txBody>
      </p:sp>
      <p:sp>
        <p:nvSpPr>
          <p:cNvPr id="209" name="foto">
            <a:extLst>
              <a:ext uri="{FF2B5EF4-FFF2-40B4-BE49-F238E27FC236}">
                <a16:creationId xmlns:a16="http://schemas.microsoft.com/office/drawing/2014/main" id="{92997DD6-3C3E-4D4F-A561-2FBB6E2CB16F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9074288" y="1388695"/>
            <a:ext cx="2602608" cy="2887574"/>
          </a:xfrm>
          <a:prstGeom prst="roundRect">
            <a:avLst>
              <a:gd name="adj" fmla="val 2713"/>
            </a:avLst>
          </a:prstGeom>
          <a:solidFill>
            <a:schemeClr val="bg1">
              <a:lumMod val="95000"/>
            </a:schemeClr>
          </a:solidFill>
        </p:spPr>
        <p:txBody>
          <a:bodyPr tIns="1800000" anchor="t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 baseline="0"/>
            </a:lvl1pPr>
          </a:lstStyle>
          <a:p>
            <a:r>
              <a:rPr lang="en-GB" dirty="0"/>
              <a:t>Click the icon to insert an image</a:t>
            </a:r>
          </a:p>
        </p:txBody>
      </p:sp>
      <p:sp>
        <p:nvSpPr>
          <p:cNvPr id="211" name="tekst">
            <a:extLst>
              <a:ext uri="{FF2B5EF4-FFF2-40B4-BE49-F238E27FC236}">
                <a16:creationId xmlns:a16="http://schemas.microsoft.com/office/drawing/2014/main" id="{A2E8DCEB-4330-49AA-A7C5-2DAED7A4A97B}"/>
              </a:ext>
            </a:extLst>
          </p:cNvPr>
          <p:cNvSpPr>
            <a:spLocks noGrp="1"/>
          </p:cNvSpPr>
          <p:nvPr>
            <p:ph type="body" orient="vert" idx="59" hasCustomPrompt="1"/>
          </p:nvPr>
        </p:nvSpPr>
        <p:spPr>
          <a:xfrm>
            <a:off x="525244" y="4530840"/>
            <a:ext cx="2611691" cy="1323218"/>
          </a:xfrm>
        </p:spPr>
        <p:txBody>
          <a:bodyPr vert="horz"/>
          <a:lstStyle>
            <a:lvl1pPr marL="0" indent="0" algn="ctr">
              <a:lnSpc>
                <a:spcPct val="100000"/>
              </a:lnSpc>
              <a:buNone/>
              <a:defRPr b="0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algn="ctr"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5"/>
            <a:r>
              <a:rPr lang="en-GB" noProof="0" dirty="0"/>
              <a:t>Name surname </a:t>
            </a:r>
          </a:p>
          <a:p>
            <a:pPr lvl="0"/>
            <a:r>
              <a:rPr lang="en-GB" noProof="0" dirty="0"/>
              <a:t>Additional text</a:t>
            </a:r>
          </a:p>
        </p:txBody>
      </p:sp>
      <p:sp>
        <p:nvSpPr>
          <p:cNvPr id="216" name="tekst">
            <a:extLst>
              <a:ext uri="{FF2B5EF4-FFF2-40B4-BE49-F238E27FC236}">
                <a16:creationId xmlns:a16="http://schemas.microsoft.com/office/drawing/2014/main" id="{44DC3E61-1D5A-478B-BF82-E05E5C3AB0A1}"/>
              </a:ext>
            </a:extLst>
          </p:cNvPr>
          <p:cNvSpPr>
            <a:spLocks noGrp="1"/>
          </p:cNvSpPr>
          <p:nvPr>
            <p:ph type="body" orient="vert" idx="61" hasCustomPrompt="1"/>
          </p:nvPr>
        </p:nvSpPr>
        <p:spPr>
          <a:xfrm>
            <a:off x="3368870" y="4530840"/>
            <a:ext cx="2611691" cy="1323218"/>
          </a:xfrm>
        </p:spPr>
        <p:txBody>
          <a:bodyPr vert="horz"/>
          <a:lstStyle>
            <a:lvl1pPr marL="0" indent="0" algn="ctr">
              <a:lnSpc>
                <a:spcPct val="100000"/>
              </a:lnSpc>
              <a:buNone/>
              <a:defRPr b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algn="ctr"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5"/>
            <a:r>
              <a:rPr lang="en-GB" noProof="0" dirty="0"/>
              <a:t>Name surname </a:t>
            </a:r>
          </a:p>
          <a:p>
            <a:pPr lvl="0"/>
            <a:r>
              <a:rPr lang="en-GB" noProof="0" dirty="0"/>
              <a:t>Additional text</a:t>
            </a:r>
          </a:p>
        </p:txBody>
      </p:sp>
      <p:sp>
        <p:nvSpPr>
          <p:cNvPr id="218" name="tekst">
            <a:extLst>
              <a:ext uri="{FF2B5EF4-FFF2-40B4-BE49-F238E27FC236}">
                <a16:creationId xmlns:a16="http://schemas.microsoft.com/office/drawing/2014/main" id="{C12A6F54-7562-4C5D-846B-87E626458C4F}"/>
              </a:ext>
            </a:extLst>
          </p:cNvPr>
          <p:cNvSpPr>
            <a:spLocks noGrp="1"/>
          </p:cNvSpPr>
          <p:nvPr>
            <p:ph type="body" orient="vert" idx="63" hasCustomPrompt="1"/>
          </p:nvPr>
        </p:nvSpPr>
        <p:spPr>
          <a:xfrm>
            <a:off x="6217038" y="4530840"/>
            <a:ext cx="2611691" cy="1323218"/>
          </a:xfrm>
        </p:spPr>
        <p:txBody>
          <a:bodyPr vert="horz"/>
          <a:lstStyle>
            <a:lvl1pPr marL="0" indent="0" algn="ctr">
              <a:lnSpc>
                <a:spcPct val="100000"/>
              </a:lnSpc>
              <a:buNone/>
              <a:defRPr b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algn="ctr"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5"/>
            <a:r>
              <a:rPr lang="en-GB" noProof="0" dirty="0"/>
              <a:t>Name surname </a:t>
            </a:r>
          </a:p>
          <a:p>
            <a:pPr lvl="0"/>
            <a:r>
              <a:rPr lang="en-GB" noProof="0" dirty="0"/>
              <a:t>Additional text</a:t>
            </a:r>
          </a:p>
        </p:txBody>
      </p:sp>
      <p:sp>
        <p:nvSpPr>
          <p:cNvPr id="220" name="tekst">
            <a:extLst>
              <a:ext uri="{FF2B5EF4-FFF2-40B4-BE49-F238E27FC236}">
                <a16:creationId xmlns:a16="http://schemas.microsoft.com/office/drawing/2014/main" id="{ABCBA0F9-0F97-45BB-B6DE-999D743635EB}"/>
              </a:ext>
            </a:extLst>
          </p:cNvPr>
          <p:cNvSpPr>
            <a:spLocks noGrp="1"/>
          </p:cNvSpPr>
          <p:nvPr>
            <p:ph type="body" orient="vert" idx="65" hasCustomPrompt="1"/>
          </p:nvPr>
        </p:nvSpPr>
        <p:spPr>
          <a:xfrm>
            <a:off x="9069747" y="4530840"/>
            <a:ext cx="2611691" cy="1323218"/>
          </a:xfrm>
        </p:spPr>
        <p:txBody>
          <a:bodyPr vert="horz"/>
          <a:lstStyle>
            <a:lvl1pPr marL="0" indent="0" algn="ctr">
              <a:lnSpc>
                <a:spcPct val="100000"/>
              </a:lnSpc>
              <a:buNone/>
              <a:defRPr b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algn="ctr"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5"/>
            <a:r>
              <a:rPr lang="en-GB" noProof="0" dirty="0"/>
              <a:t>Name surname </a:t>
            </a:r>
          </a:p>
          <a:p>
            <a:pPr lvl="0"/>
            <a:r>
              <a:rPr lang="en-GB" noProof="0" dirty="0"/>
              <a:t>Additional text</a:t>
            </a:r>
          </a:p>
        </p:txBody>
      </p:sp>
      <p:sp>
        <p:nvSpPr>
          <p:cNvPr id="221" name="Titel 1">
            <a:extLst>
              <a:ext uri="{FF2B5EF4-FFF2-40B4-BE49-F238E27FC236}">
                <a16:creationId xmlns:a16="http://schemas.microsoft.com/office/drawing/2014/main" id="{6B210676-552F-4B28-9F20-5CBEE02DAE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562" y="272177"/>
            <a:ext cx="11166334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63" name="Onder balkje">
            <a:extLst>
              <a:ext uri="{FF2B5EF4-FFF2-40B4-BE49-F238E27FC236}">
                <a16:creationId xmlns:a16="http://schemas.microsoft.com/office/drawing/2014/main" id="{EB382FCD-9C8B-4F18-B37B-29CA0F43C412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ijdelijke aanduiding voor dianummer 5">
            <a:extLst>
              <a:ext uri="{FF2B5EF4-FFF2-40B4-BE49-F238E27FC236}">
                <a16:creationId xmlns:a16="http://schemas.microsoft.com/office/drawing/2014/main" id="{3CFA51F5-599C-4898-83AB-6D5F2884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92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-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nder balkje">
            <a:extLst>
              <a:ext uri="{FF2B5EF4-FFF2-40B4-BE49-F238E27FC236}">
                <a16:creationId xmlns:a16="http://schemas.microsoft.com/office/drawing/2014/main" id="{EC338F84-A3AF-48F4-A412-8D1363198E1A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45418"/>
            <a:ext cx="3140325" cy="216909"/>
          </a:xfrm>
        </p:spPr>
        <p:txBody>
          <a:bodyPr/>
          <a:lstStyle/>
          <a:p>
            <a:fld id="{8516D6A5-529C-4A2F-9EF7-A2B647F1C54E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45418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899" y="272177"/>
            <a:ext cx="11149188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23807" y="1400483"/>
            <a:ext cx="8974163" cy="445684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Place the CC-BY text</a:t>
            </a:r>
          </a:p>
        </p:txBody>
      </p:sp>
      <p:sp>
        <p:nvSpPr>
          <p:cNvPr id="7" name="Tekstvak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534272" y="-885712"/>
            <a:ext cx="1123486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CC-BY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EA3F018E-3681-4180-9C3F-F5324D11154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ijdelijke aanduiding voor tekst 44">
            <a:extLst>
              <a:ext uri="{FF2B5EF4-FFF2-40B4-BE49-F238E27FC236}">
                <a16:creationId xmlns:a16="http://schemas.microsoft.com/office/drawing/2014/main" id="{2625E133-5B44-43E9-8CFC-FA46765B91E9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10691963" y="5463172"/>
            <a:ext cx="899703" cy="394157"/>
          </a:xfrm>
          <a:blipFill>
            <a:blip r:embed="rId2" cstate="screen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2307" r="2307"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ijdelijke aanduiding voor dianummer 5">
            <a:extLst>
              <a:ext uri="{FF2B5EF4-FFF2-40B4-BE49-F238E27FC236}">
                <a16:creationId xmlns:a16="http://schemas.microsoft.com/office/drawing/2014/main" id="{E6A3CE52-E5F7-4B4F-85AC-CD549AB4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3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URE (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ver Logo">
            <a:extLst>
              <a:ext uri="{FF2B5EF4-FFF2-40B4-BE49-F238E27FC236}">
                <a16:creationId xmlns:a16="http://schemas.microsoft.com/office/drawing/2014/main" id="{BFE3F2DF-F973-4BC9-A966-72782954493A}"/>
              </a:ext>
            </a:extLst>
          </p:cNvPr>
          <p:cNvSpPr>
            <a:spLocks/>
          </p:cNvSpPr>
          <p:nvPr userDrawn="1"/>
        </p:nvSpPr>
        <p:spPr>
          <a:xfrm>
            <a:off x="10464800" y="5725024"/>
            <a:ext cx="1727200" cy="1060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foto">
            <a:extLst>
              <a:ext uri="{FF2B5EF4-FFF2-40B4-BE49-F238E27FC236}">
                <a16:creationId xmlns:a16="http://schemas.microsoft.com/office/drawing/2014/main" id="{9FA4FBC7-DF59-4250-B300-46C73F53877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050" b="0" baseline="0"/>
            </a:lvl1pPr>
          </a:lstStyle>
          <a:p>
            <a:r>
              <a:rPr lang="en-GB" sz="11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noProof="0" dirty="0"/>
          </a:p>
        </p:txBody>
      </p:sp>
      <p:sp>
        <p:nvSpPr>
          <p:cNvPr id="7" name="Tekstvak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990631" y="-885712"/>
            <a:ext cx="221077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CLOSURE (Picture) (1)</a:t>
            </a:r>
          </a:p>
        </p:txBody>
      </p:sp>
      <p:sp>
        <p:nvSpPr>
          <p:cNvPr id="41" name="Tijdelijke aanduiding voor tekst 4">
            <a:extLst>
              <a:ext uri="{FF2B5EF4-FFF2-40B4-BE49-F238E27FC236}">
                <a16:creationId xmlns:a16="http://schemas.microsoft.com/office/drawing/2014/main" id="{97D94EDB-F9CC-42E2-BBE0-51B1FA517548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70839" y="3264255"/>
            <a:ext cx="4347528" cy="2135167"/>
          </a:xfrm>
          <a:prstGeom prst="roundRect">
            <a:avLst>
              <a:gd name="adj" fmla="val 7360"/>
            </a:avLst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612000" tIns="180000" rIns="180000" bIns="252000" anchor="ctr" anchorCtr="0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16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ijdelijke aanduiding voor tekst 41">
            <a:extLst>
              <a:ext uri="{FF2B5EF4-FFF2-40B4-BE49-F238E27FC236}">
                <a16:creationId xmlns:a16="http://schemas.microsoft.com/office/drawing/2014/main" id="{B9D02996-54AC-4166-B627-2F4362DC0176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logo">
            <a:extLst>
              <a:ext uri="{FF2B5EF4-FFF2-40B4-BE49-F238E27FC236}">
                <a16:creationId xmlns:a16="http://schemas.microsoft.com/office/drawing/2014/main" id="{D5F74550-17D3-4535-94BC-8922C0155B1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>
            <a:blip r:embed="rId2"/>
            <a:srcRect/>
            <a:stretch>
              <a:fillRect l="1580" r="1580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26" name="wolk">
            <a:extLst>
              <a:ext uri="{FF2B5EF4-FFF2-40B4-BE49-F238E27FC236}">
                <a16:creationId xmlns:a16="http://schemas.microsoft.com/office/drawing/2014/main" id="{2E9579D3-4F63-4CAB-810A-D59D90415FF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23435" y="524498"/>
            <a:ext cx="4875645" cy="2320893"/>
          </a:xfrm>
          <a:blipFill dpi="0" rotWithShape="1">
            <a:blip r:embed="rId3" cstate="screen">
              <a:alphaModFix amt="9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580" r="1580"/>
            </a:stretch>
          </a:blipFill>
        </p:spPr>
        <p:txBody>
          <a:bodyPr wrap="square" lIns="900000" tIns="720000" rIns="288000" bIns="1800000" anchor="t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400" b="1" cap="all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en-GB" dirty="0"/>
              <a:t>Place the closing sentence here </a:t>
            </a:r>
          </a:p>
        </p:txBody>
      </p:sp>
      <p:sp>
        <p:nvSpPr>
          <p:cNvPr id="28" name="Tijdelijke aanduiding voor dianummer 5">
            <a:extLst>
              <a:ext uri="{FF2B5EF4-FFF2-40B4-BE49-F238E27FC236}">
                <a16:creationId xmlns:a16="http://schemas.microsoft.com/office/drawing/2014/main" id="{B715D031-E29A-40E5-9F78-94BB56E8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7" name="tekst">
            <a:extLst>
              <a:ext uri="{FF2B5EF4-FFF2-40B4-BE49-F238E27FC236}">
                <a16:creationId xmlns:a16="http://schemas.microsoft.com/office/drawing/2014/main" id="{48EC4A08-27AE-4FB4-BF24-48B8321D39D1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571062" y="3443305"/>
            <a:ext cx="3200400" cy="261257"/>
          </a:xfrm>
        </p:spPr>
        <p:txBody>
          <a:bodyPr vert="horz" wrap="none" anchor="t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Name + surname</a:t>
            </a:r>
          </a:p>
        </p:txBody>
      </p:sp>
      <p:sp>
        <p:nvSpPr>
          <p:cNvPr id="31" name="tekst">
            <a:extLst>
              <a:ext uri="{FF2B5EF4-FFF2-40B4-BE49-F238E27FC236}">
                <a16:creationId xmlns:a16="http://schemas.microsoft.com/office/drawing/2014/main" id="{3DD2758F-58F6-46DA-B775-49E492EA5E31}"/>
              </a:ext>
            </a:extLst>
          </p:cNvPr>
          <p:cNvSpPr>
            <a:spLocks noGrp="1"/>
          </p:cNvSpPr>
          <p:nvPr>
            <p:ph type="body" orient="vert" idx="68" hasCustomPrompt="1"/>
          </p:nvPr>
        </p:nvSpPr>
        <p:spPr>
          <a:xfrm>
            <a:off x="1571062" y="3949026"/>
            <a:ext cx="3200400" cy="261257"/>
          </a:xfrm>
        </p:spPr>
        <p:txBody>
          <a:bodyPr vert="horz" wrap="none" anchor="t"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GB" dirty="0"/>
              <a:t>E-mail:</a:t>
            </a:r>
          </a:p>
        </p:txBody>
      </p:sp>
      <p:sp>
        <p:nvSpPr>
          <p:cNvPr id="32" name="tekst">
            <a:extLst>
              <a:ext uri="{FF2B5EF4-FFF2-40B4-BE49-F238E27FC236}">
                <a16:creationId xmlns:a16="http://schemas.microsoft.com/office/drawing/2014/main" id="{22BAB6AC-1F1A-4629-A2B9-2D3448E852CA}"/>
              </a:ext>
            </a:extLst>
          </p:cNvPr>
          <p:cNvSpPr>
            <a:spLocks noGrp="1"/>
          </p:cNvSpPr>
          <p:nvPr>
            <p:ph type="body" orient="vert" idx="69" hasCustomPrompt="1"/>
          </p:nvPr>
        </p:nvSpPr>
        <p:spPr>
          <a:xfrm>
            <a:off x="1571062" y="4454747"/>
            <a:ext cx="3200400" cy="261257"/>
          </a:xfrm>
        </p:spPr>
        <p:txBody>
          <a:bodyPr vert="horz" wrap="none" anchor="t"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Website:</a:t>
            </a:r>
          </a:p>
        </p:txBody>
      </p:sp>
      <p:sp>
        <p:nvSpPr>
          <p:cNvPr id="33" name="tekst">
            <a:extLst>
              <a:ext uri="{FF2B5EF4-FFF2-40B4-BE49-F238E27FC236}">
                <a16:creationId xmlns:a16="http://schemas.microsoft.com/office/drawing/2014/main" id="{7C6CD6BC-119A-49EB-9D8D-3794C25113CE}"/>
              </a:ext>
            </a:extLst>
          </p:cNvPr>
          <p:cNvSpPr>
            <a:spLocks noGrp="1"/>
          </p:cNvSpPr>
          <p:nvPr>
            <p:ph type="body" orient="vert" idx="70" hasCustomPrompt="1"/>
          </p:nvPr>
        </p:nvSpPr>
        <p:spPr>
          <a:xfrm>
            <a:off x="1571062" y="4960468"/>
            <a:ext cx="3200400" cy="261257"/>
          </a:xfrm>
        </p:spPr>
        <p:txBody>
          <a:bodyPr vert="horz" wrap="none" anchor="t"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GB" dirty="0"/>
              <a:t>Social media: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A87B61-A945-41B1-9F67-1FAE779BF38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883538" y="5681386"/>
            <a:ext cx="8439150" cy="59636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Driving innovation together</a:t>
            </a:r>
          </a:p>
        </p:txBody>
      </p:sp>
    </p:spTree>
    <p:extLst>
      <p:ext uri="{BB962C8B-B14F-4D97-AF65-F5344CB8AC3E}">
        <p14:creationId xmlns:p14="http://schemas.microsoft.com/office/powerpoint/2010/main" val="261142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ver logo">
            <a:extLst>
              <a:ext uri="{FF2B5EF4-FFF2-40B4-BE49-F238E27FC236}">
                <a16:creationId xmlns:a16="http://schemas.microsoft.com/office/drawing/2014/main" id="{53E90B51-6AB8-431C-94A8-DB69841799D4}"/>
              </a:ext>
            </a:extLst>
          </p:cNvPr>
          <p:cNvSpPr>
            <a:spLocks/>
          </p:cNvSpPr>
          <p:nvPr userDrawn="1"/>
        </p:nvSpPr>
        <p:spPr>
          <a:xfrm>
            <a:off x="10325101" y="5688413"/>
            <a:ext cx="1866900" cy="116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foto">
            <a:extLst>
              <a:ext uri="{FF2B5EF4-FFF2-40B4-BE49-F238E27FC236}">
                <a16:creationId xmlns:a16="http://schemas.microsoft.com/office/drawing/2014/main" id="{9E6F06BF-EA5C-4854-8C27-73BF65BAF0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lang="nl-NL" sz="1100" smtClean="0"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909101" y="-885712"/>
            <a:ext cx="2373829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TITLE SLIDE (white logo)</a:t>
            </a:r>
          </a:p>
        </p:txBody>
      </p:sp>
      <p:sp>
        <p:nvSpPr>
          <p:cNvPr id="86" name="wolk">
            <a:extLst>
              <a:ext uri="{FF2B5EF4-FFF2-40B4-BE49-F238E27FC236}">
                <a16:creationId xmlns:a16="http://schemas.microsoft.com/office/drawing/2014/main" id="{7BD14135-453A-4E43-96D6-867167DD96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23435" y="524498"/>
            <a:ext cx="5556741" cy="2645107"/>
          </a:xfrm>
          <a:blipFill dpi="0" rotWithShape="1">
            <a:blip r:embed="rId2" cstate="screen">
              <a:alphaModFix amt="9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580" r="1580"/>
            </a:stretch>
          </a:blipFill>
        </p:spPr>
        <p:txBody>
          <a:bodyPr wrap="square" lIns="900000" tIns="720000" rIns="288000" bIns="1800000" anchor="t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400" b="1" cap="all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the name of the presentation </a:t>
            </a:r>
          </a:p>
        </p:txBody>
      </p:sp>
      <p:sp>
        <p:nvSpPr>
          <p:cNvPr id="87" name="tekst">
            <a:extLst>
              <a:ext uri="{FF2B5EF4-FFF2-40B4-BE49-F238E27FC236}">
                <a16:creationId xmlns:a16="http://schemas.microsoft.com/office/drawing/2014/main" id="{95CEE5E6-3AA7-411A-9A5D-B22740BCD27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013091" y="2183753"/>
            <a:ext cx="4875645" cy="974116"/>
          </a:xfrm>
        </p:spPr>
        <p:txBody>
          <a:bodyPr lIns="324000" rIns="252000" anchor="t"/>
          <a:lstStyle>
            <a:lvl1pPr marL="0" indent="0"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800" b="0" cap="none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This subtitle like in lower case </a:t>
            </a:r>
          </a:p>
        </p:txBody>
      </p:sp>
      <p:sp>
        <p:nvSpPr>
          <p:cNvPr id="74" name="logo">
            <a:extLst>
              <a:ext uri="{FF2B5EF4-FFF2-40B4-BE49-F238E27FC236}">
                <a16:creationId xmlns:a16="http://schemas.microsoft.com/office/drawing/2014/main" id="{458ED21E-36CB-428F-A21D-04589AFD8EE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104" name="Tijdelijke aanduiding voor tekst 103">
            <a:extLst>
              <a:ext uri="{FF2B5EF4-FFF2-40B4-BE49-F238E27FC236}">
                <a16:creationId xmlns:a16="http://schemas.microsoft.com/office/drawing/2014/main" id="{C95E6A41-0DB4-405A-B296-ED86636C6275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4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URE (Picture) (Whit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ver Logo">
            <a:extLst>
              <a:ext uri="{FF2B5EF4-FFF2-40B4-BE49-F238E27FC236}">
                <a16:creationId xmlns:a16="http://schemas.microsoft.com/office/drawing/2014/main" id="{BFE3F2DF-F973-4BC9-A966-72782954493A}"/>
              </a:ext>
            </a:extLst>
          </p:cNvPr>
          <p:cNvSpPr>
            <a:spLocks/>
          </p:cNvSpPr>
          <p:nvPr userDrawn="1"/>
        </p:nvSpPr>
        <p:spPr>
          <a:xfrm>
            <a:off x="10464800" y="5725024"/>
            <a:ext cx="1727200" cy="1060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foto">
            <a:extLst>
              <a:ext uri="{FF2B5EF4-FFF2-40B4-BE49-F238E27FC236}">
                <a16:creationId xmlns:a16="http://schemas.microsoft.com/office/drawing/2014/main" id="{9FA4FBC7-DF59-4250-B300-46C73F53877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9064" y="261257"/>
            <a:ext cx="11670136" cy="6343604"/>
          </a:xfrm>
          <a:prstGeom prst="roundRect">
            <a:avLst>
              <a:gd name="adj" fmla="val 2210"/>
            </a:avLst>
          </a:prstGeom>
          <a:solidFill>
            <a:schemeClr val="bg1">
              <a:lumMod val="85000"/>
            </a:schemeClr>
          </a:solidFill>
        </p:spPr>
        <p:txBody>
          <a:bodyPr lIns="6480000" tIns="0" anchor="ctr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050" b="0" baseline="0"/>
            </a:lvl1pPr>
          </a:lstStyle>
          <a:p>
            <a:r>
              <a:rPr lang="en-GB" sz="11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noProof="0" dirty="0"/>
          </a:p>
        </p:txBody>
      </p:sp>
      <p:sp>
        <p:nvSpPr>
          <p:cNvPr id="7" name="Tekstvak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711741" y="-885712"/>
            <a:ext cx="276855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CLOSURE (Picture) (White) (1)</a:t>
            </a:r>
          </a:p>
        </p:txBody>
      </p:sp>
      <p:sp>
        <p:nvSpPr>
          <p:cNvPr id="41" name="Tijdelijke aanduiding voor tekst 4">
            <a:extLst>
              <a:ext uri="{FF2B5EF4-FFF2-40B4-BE49-F238E27FC236}">
                <a16:creationId xmlns:a16="http://schemas.microsoft.com/office/drawing/2014/main" id="{97D94EDB-F9CC-42E2-BBE0-51B1FA517548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70839" y="3264255"/>
            <a:ext cx="4347528" cy="2135167"/>
          </a:xfrm>
          <a:prstGeom prst="roundRect">
            <a:avLst>
              <a:gd name="adj" fmla="val 7360"/>
            </a:avLst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612000" tIns="180000" rIns="180000" bIns="252000" anchor="ctr" anchorCtr="0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16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ijdelijke aanduiding voor tekst 41">
            <a:extLst>
              <a:ext uri="{FF2B5EF4-FFF2-40B4-BE49-F238E27FC236}">
                <a16:creationId xmlns:a16="http://schemas.microsoft.com/office/drawing/2014/main" id="{B9D02996-54AC-4166-B627-2F4362DC0176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logo">
            <a:extLst>
              <a:ext uri="{FF2B5EF4-FFF2-40B4-BE49-F238E27FC236}">
                <a16:creationId xmlns:a16="http://schemas.microsoft.com/office/drawing/2014/main" id="{D5F74550-17D3-4535-94BC-8922C0155B1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>
            <a:blip r:embed="rId2"/>
            <a:srcRect/>
            <a:stretch>
              <a:fillRect l="1580" r="1580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26" name="wolk">
            <a:extLst>
              <a:ext uri="{FF2B5EF4-FFF2-40B4-BE49-F238E27FC236}">
                <a16:creationId xmlns:a16="http://schemas.microsoft.com/office/drawing/2014/main" id="{2E9579D3-4F63-4CAB-810A-D59D90415FF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23435" y="524498"/>
            <a:ext cx="4875645" cy="2320893"/>
          </a:xfrm>
          <a:blipFill dpi="0" rotWithShape="1">
            <a:blip r:embed="rId3" cstate="screen">
              <a:alphaModFix amt="9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580" r="1580"/>
            </a:stretch>
          </a:blipFill>
        </p:spPr>
        <p:txBody>
          <a:bodyPr wrap="square" lIns="900000" tIns="720000" rIns="288000" bIns="1800000" anchor="t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400" b="1" cap="all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en-GB" dirty="0"/>
              <a:t>Place the closing sentence here </a:t>
            </a:r>
          </a:p>
        </p:txBody>
      </p:sp>
      <p:sp>
        <p:nvSpPr>
          <p:cNvPr id="28" name="Tijdelijke aanduiding voor dianummer 5">
            <a:extLst>
              <a:ext uri="{FF2B5EF4-FFF2-40B4-BE49-F238E27FC236}">
                <a16:creationId xmlns:a16="http://schemas.microsoft.com/office/drawing/2014/main" id="{B715D031-E29A-40E5-9F78-94BB56E8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D0FE45-509C-4BDF-9EDE-64426F8DF3D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kst">
            <a:extLst>
              <a:ext uri="{FF2B5EF4-FFF2-40B4-BE49-F238E27FC236}">
                <a16:creationId xmlns:a16="http://schemas.microsoft.com/office/drawing/2014/main" id="{48EC4A08-27AE-4FB4-BF24-48B8321D39D1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571062" y="3443305"/>
            <a:ext cx="3200400" cy="261257"/>
          </a:xfrm>
        </p:spPr>
        <p:txBody>
          <a:bodyPr vert="horz" wrap="none" anchor="t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Name + surname</a:t>
            </a:r>
          </a:p>
        </p:txBody>
      </p:sp>
      <p:sp>
        <p:nvSpPr>
          <p:cNvPr id="31" name="tekst">
            <a:extLst>
              <a:ext uri="{FF2B5EF4-FFF2-40B4-BE49-F238E27FC236}">
                <a16:creationId xmlns:a16="http://schemas.microsoft.com/office/drawing/2014/main" id="{3DD2758F-58F6-46DA-B775-49E492EA5E31}"/>
              </a:ext>
            </a:extLst>
          </p:cNvPr>
          <p:cNvSpPr>
            <a:spLocks noGrp="1"/>
          </p:cNvSpPr>
          <p:nvPr>
            <p:ph type="body" orient="vert" idx="68" hasCustomPrompt="1"/>
          </p:nvPr>
        </p:nvSpPr>
        <p:spPr>
          <a:xfrm>
            <a:off x="1571062" y="3949026"/>
            <a:ext cx="3200400" cy="261257"/>
          </a:xfrm>
        </p:spPr>
        <p:txBody>
          <a:bodyPr vert="horz" wrap="none" anchor="t"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GB" dirty="0"/>
              <a:t>E-mail:</a:t>
            </a:r>
          </a:p>
        </p:txBody>
      </p:sp>
      <p:sp>
        <p:nvSpPr>
          <p:cNvPr id="32" name="tekst">
            <a:extLst>
              <a:ext uri="{FF2B5EF4-FFF2-40B4-BE49-F238E27FC236}">
                <a16:creationId xmlns:a16="http://schemas.microsoft.com/office/drawing/2014/main" id="{22BAB6AC-1F1A-4629-A2B9-2D3448E852CA}"/>
              </a:ext>
            </a:extLst>
          </p:cNvPr>
          <p:cNvSpPr>
            <a:spLocks noGrp="1"/>
          </p:cNvSpPr>
          <p:nvPr>
            <p:ph type="body" orient="vert" idx="69" hasCustomPrompt="1"/>
          </p:nvPr>
        </p:nvSpPr>
        <p:spPr>
          <a:xfrm>
            <a:off x="1571062" y="4454747"/>
            <a:ext cx="3200400" cy="261257"/>
          </a:xfrm>
        </p:spPr>
        <p:txBody>
          <a:bodyPr vert="horz" wrap="none" anchor="t"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Website:</a:t>
            </a:r>
          </a:p>
        </p:txBody>
      </p:sp>
      <p:sp>
        <p:nvSpPr>
          <p:cNvPr id="33" name="tekst">
            <a:extLst>
              <a:ext uri="{FF2B5EF4-FFF2-40B4-BE49-F238E27FC236}">
                <a16:creationId xmlns:a16="http://schemas.microsoft.com/office/drawing/2014/main" id="{7C6CD6BC-119A-49EB-9D8D-3794C25113CE}"/>
              </a:ext>
            </a:extLst>
          </p:cNvPr>
          <p:cNvSpPr>
            <a:spLocks noGrp="1"/>
          </p:cNvSpPr>
          <p:nvPr>
            <p:ph type="body" orient="vert" idx="70" hasCustomPrompt="1"/>
          </p:nvPr>
        </p:nvSpPr>
        <p:spPr>
          <a:xfrm>
            <a:off x="1571062" y="4960468"/>
            <a:ext cx="3200400" cy="261257"/>
          </a:xfrm>
        </p:spPr>
        <p:txBody>
          <a:bodyPr vert="horz" wrap="none" anchor="t"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GB" dirty="0"/>
              <a:t>Social media: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A87B61-A945-41B1-9F67-1FAE779BF38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883538" y="5681386"/>
            <a:ext cx="8439150" cy="59636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Driving innovation together</a:t>
            </a:r>
          </a:p>
        </p:txBody>
      </p:sp>
    </p:spTree>
    <p:extLst>
      <p:ext uri="{BB962C8B-B14F-4D97-AF65-F5344CB8AC3E}">
        <p14:creationId xmlns:p14="http://schemas.microsoft.com/office/powerpoint/2010/main" val="125097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U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A109DE8-DE3B-4ABF-AE26-4E37A56FDBF9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kstvak">
            <a:extLst>
              <a:ext uri="{FF2B5EF4-FFF2-40B4-BE49-F238E27FC236}">
                <a16:creationId xmlns:a16="http://schemas.microsoft.com/office/drawing/2014/main" id="{6992082D-EDB3-45DF-96CC-F7B5BC4AC3C2}"/>
              </a:ext>
            </a:extLst>
          </p:cNvPr>
          <p:cNvSpPr txBox="1">
            <a:spLocks/>
          </p:cNvSpPr>
          <p:nvPr userDrawn="1"/>
        </p:nvSpPr>
        <p:spPr>
          <a:xfrm>
            <a:off x="5307000" y="-885712"/>
            <a:ext cx="1578034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CLOSURE (2)</a:t>
            </a:r>
          </a:p>
        </p:txBody>
      </p:sp>
      <p:sp>
        <p:nvSpPr>
          <p:cNvPr id="8" name="Tijdelijke aanduiding voor tekst 41">
            <a:extLst>
              <a:ext uri="{FF2B5EF4-FFF2-40B4-BE49-F238E27FC236}">
                <a16:creationId xmlns:a16="http://schemas.microsoft.com/office/drawing/2014/main" id="{9F83E9FC-067F-4F18-B24E-EFC2BDBB5372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44C80A36-B777-41EB-8184-7E721556A3D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883538" y="5681386"/>
            <a:ext cx="8439150" cy="59636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Driving innovation together </a:t>
            </a:r>
          </a:p>
        </p:txBody>
      </p:sp>
      <p:sp>
        <p:nvSpPr>
          <p:cNvPr id="9" name="logo">
            <a:extLst>
              <a:ext uri="{FF2B5EF4-FFF2-40B4-BE49-F238E27FC236}">
                <a16:creationId xmlns:a16="http://schemas.microsoft.com/office/drawing/2014/main" id="{980E29EC-4D77-4FE5-9F34-F1B54C0C641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91963" y="5852007"/>
            <a:ext cx="991742" cy="486603"/>
          </a:xfrm>
          <a:blipFill>
            <a:blip r:embed="rId2"/>
            <a:srcRect/>
            <a:stretch>
              <a:fillRect l="1580" r="1580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8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nder balkje">
            <a:extLst>
              <a:ext uri="{FF2B5EF4-FFF2-40B4-BE49-F238E27FC236}">
                <a16:creationId xmlns:a16="http://schemas.microsoft.com/office/drawing/2014/main" id="{EC338F84-A3AF-48F4-A412-8D1363198E1A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45418"/>
            <a:ext cx="3140325" cy="216909"/>
          </a:xfrm>
        </p:spPr>
        <p:txBody>
          <a:bodyPr/>
          <a:lstStyle/>
          <a:p>
            <a:fld id="{282E6B19-C172-4760-8A97-D66BFBC0201A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45418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899" y="272177"/>
            <a:ext cx="11149188" cy="600744"/>
          </a:xfrm>
        </p:spPr>
        <p:txBody>
          <a:bodyPr tIns="72000"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23807" y="1400483"/>
            <a:ext cx="8974163" cy="4456846"/>
          </a:xfrm>
        </p:spPr>
        <p:txBody>
          <a:bodyPr vert="horz"/>
          <a:lstStyle>
            <a:lvl1pPr>
              <a:defRPr baseline="0"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</a:t>
            </a:r>
            <a:r>
              <a:rPr lang="en-GB" noProof="0" dirty="0" err="1"/>
              <a:t>Tekstopmaak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098510" y="-885712"/>
            <a:ext cx="1995007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SLIDE (100%)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EA3F018E-3681-4180-9C3F-F5324D11154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ijdelijke aanduiding voor dianummer 5">
            <a:extLst>
              <a:ext uri="{FF2B5EF4-FFF2-40B4-BE49-F238E27FC236}">
                <a16:creationId xmlns:a16="http://schemas.microsoft.com/office/drawing/2014/main" id="{77CA6B8A-BEB2-49FD-AE28-FD442722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0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100%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nder balkje">
            <a:extLst>
              <a:ext uri="{FF2B5EF4-FFF2-40B4-BE49-F238E27FC236}">
                <a16:creationId xmlns:a16="http://schemas.microsoft.com/office/drawing/2014/main" id="{EC338F84-A3AF-48F4-A412-8D1363198E1A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45418"/>
            <a:ext cx="3140325" cy="216909"/>
          </a:xfrm>
        </p:spPr>
        <p:txBody>
          <a:bodyPr/>
          <a:lstStyle/>
          <a:p>
            <a:fld id="{4B9DCFDA-5821-4714-A7A4-43465064099D}" type="datetime1">
              <a:rPr lang="en-GB" noProof="0" smtClean="0"/>
              <a:t>22/05/2023</a:t>
            </a:fld>
            <a:endParaRPr lang="en-GB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45418"/>
            <a:ext cx="6718797" cy="216909"/>
          </a:xfrm>
        </p:spPr>
        <p:txBody>
          <a:bodyPr/>
          <a:lstStyle/>
          <a:p>
            <a:r>
              <a:rPr lang="en-GB" noProof="0" dirty="0"/>
              <a:t>&lt;</a:t>
            </a:r>
            <a:r>
              <a:rPr lang="en-GB" noProof="0" dirty="0" err="1"/>
              <a:t>Plaats</a:t>
            </a:r>
            <a:r>
              <a:rPr lang="en-GB" noProof="0" dirty="0"/>
              <a:t> </a:t>
            </a:r>
            <a:r>
              <a:rPr lang="en-GB" noProof="0" dirty="0" err="1"/>
              <a:t>hier</a:t>
            </a:r>
            <a:r>
              <a:rPr lang="en-GB" noProof="0" dirty="0"/>
              <a:t> je </a:t>
            </a:r>
            <a:r>
              <a:rPr lang="en-GB" noProof="0" dirty="0" err="1"/>
              <a:t>voettekst</a:t>
            </a:r>
            <a:r>
              <a:rPr lang="en-GB" noProof="0" dirty="0"/>
              <a:t>&gt;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899" y="272177"/>
            <a:ext cx="11149188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23808" y="1400483"/>
            <a:ext cx="4320000" cy="445684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Tekstopmaak.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982294" y="-885712"/>
            <a:ext cx="2227443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noProof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SLIDE (100%) (2)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EA3F018E-3681-4180-9C3F-F5324D11154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kst">
            <a:extLst>
              <a:ext uri="{FF2B5EF4-FFF2-40B4-BE49-F238E27FC236}">
                <a16:creationId xmlns:a16="http://schemas.microsoft.com/office/drawing/2014/main" id="{B8C88FFE-EF7A-4AB4-BA5A-008DBDC15DA4}"/>
              </a:ext>
            </a:extLst>
          </p:cNvPr>
          <p:cNvSpPr>
            <a:spLocks noGrp="1"/>
          </p:cNvSpPr>
          <p:nvPr>
            <p:ph type="body" orient="vert" idx="66" hasCustomPrompt="1"/>
          </p:nvPr>
        </p:nvSpPr>
        <p:spPr>
          <a:xfrm>
            <a:off x="5156423" y="1385957"/>
            <a:ext cx="4320000" cy="445684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Tekstopmaak.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29" name="Tijdelijke aanduiding voor dianummer 5">
            <a:extLst>
              <a:ext uri="{FF2B5EF4-FFF2-40B4-BE49-F238E27FC236}">
                <a16:creationId xmlns:a16="http://schemas.microsoft.com/office/drawing/2014/main" id="{E8C4C3C6-686A-490D-B361-C02FAC64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3104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50% / 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nder balkje">
            <a:extLst>
              <a:ext uri="{FF2B5EF4-FFF2-40B4-BE49-F238E27FC236}">
                <a16:creationId xmlns:a16="http://schemas.microsoft.com/office/drawing/2014/main" id="{93B821B0-D9C3-453C-B3CB-E51133442ABC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6995151"/>
            <a:ext cx="3140325" cy="216909"/>
          </a:xfrm>
        </p:spPr>
        <p:txBody>
          <a:bodyPr/>
          <a:lstStyle/>
          <a:p>
            <a:fld id="{98BFDA63-73B4-4601-904F-E0AB02FDFF7A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995151"/>
            <a:ext cx="719350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17" name="foto">
            <a:extLst>
              <a:ext uri="{FF2B5EF4-FFF2-40B4-BE49-F238E27FC236}">
                <a16:creationId xmlns:a16="http://schemas.microsoft.com/office/drawing/2014/main" id="{9A29AFAD-46EE-42D3-AE33-64CC662FC00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27400" y="259477"/>
            <a:ext cx="6078361" cy="6526464"/>
          </a:xfrm>
          <a:prstGeom prst="round2SameRect">
            <a:avLst>
              <a:gd name="adj1" fmla="val 2120"/>
              <a:gd name="adj2" fmla="val 0"/>
            </a:avLst>
          </a:prstGeom>
          <a:solidFill>
            <a:schemeClr val="bg1">
              <a:lumMod val="95000"/>
            </a:schemeClr>
          </a:solidFill>
        </p:spPr>
        <p:txBody>
          <a:bodyPr tIns="270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lang="nl-NL" sz="1100" smtClean="0">
                <a:effectLst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864" y="272177"/>
            <a:ext cx="5424706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nl-NL" dirty="0"/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23133" y="1396613"/>
            <a:ext cx="5424706" cy="4469349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Tekstopmaak.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624023" y="-885712"/>
            <a:ext cx="2943985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AND PICTURE (50% / 50%)</a:t>
            </a:r>
          </a:p>
        </p:txBody>
      </p:sp>
      <p:sp>
        <p:nvSpPr>
          <p:cNvPr id="128" name="Tijdelijke aanduiding voor tekst 127">
            <a:extLst>
              <a:ext uri="{FF2B5EF4-FFF2-40B4-BE49-F238E27FC236}">
                <a16:creationId xmlns:a16="http://schemas.microsoft.com/office/drawing/2014/main" id="{27CF82E7-59D6-489B-92D4-13D790CD044F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logo">
            <a:extLst>
              <a:ext uri="{FF2B5EF4-FFF2-40B4-BE49-F238E27FC236}">
                <a16:creationId xmlns:a16="http://schemas.microsoft.com/office/drawing/2014/main" id="{090D5C26-76BF-4649-B5F3-50FF33F7EE57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0987512" y="6122285"/>
            <a:ext cx="954000" cy="482400"/>
          </a:xfrm>
          <a:blipFill>
            <a:blip r:embed="rId2"/>
            <a:srcRect/>
            <a:stretch>
              <a:fillRect l="99" r="99"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113" name="Tijdelijke aanduiding voor dianummer 5">
            <a:extLst>
              <a:ext uri="{FF2B5EF4-FFF2-40B4-BE49-F238E27FC236}">
                <a16:creationId xmlns:a16="http://schemas.microsoft.com/office/drawing/2014/main" id="{6101DB38-4A0C-405C-9E38-7AF00EC1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33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white logo) (50% / 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nder balkje">
            <a:extLst>
              <a:ext uri="{FF2B5EF4-FFF2-40B4-BE49-F238E27FC236}">
                <a16:creationId xmlns:a16="http://schemas.microsoft.com/office/drawing/2014/main" id="{93B821B0-D9C3-453C-B3CB-E51133442ABC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6995151"/>
            <a:ext cx="3140325" cy="216909"/>
          </a:xfrm>
        </p:spPr>
        <p:txBody>
          <a:bodyPr/>
          <a:lstStyle/>
          <a:p>
            <a:fld id="{98BFDA63-73B4-4601-904F-E0AB02FDFF7A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995151"/>
            <a:ext cx="719350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17" name="foto">
            <a:extLst>
              <a:ext uri="{FF2B5EF4-FFF2-40B4-BE49-F238E27FC236}">
                <a16:creationId xmlns:a16="http://schemas.microsoft.com/office/drawing/2014/main" id="{9A29AFAD-46EE-42D3-AE33-64CC662FC00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27400" y="259477"/>
            <a:ext cx="6078361" cy="6526464"/>
          </a:xfrm>
          <a:prstGeom prst="round2SameRect">
            <a:avLst>
              <a:gd name="adj1" fmla="val 2120"/>
              <a:gd name="adj2" fmla="val 0"/>
            </a:avLst>
          </a:prstGeom>
          <a:solidFill>
            <a:schemeClr val="bg1">
              <a:lumMod val="95000"/>
            </a:schemeClr>
          </a:solidFill>
        </p:spPr>
        <p:txBody>
          <a:bodyPr tIns="270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lang="nl-NL" sz="1100" smtClean="0">
                <a:effectLst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864" y="272177"/>
            <a:ext cx="5424706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nl-NL" dirty="0"/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23133" y="1396613"/>
            <a:ext cx="5424706" cy="4469349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Tekstopmaak.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213818" y="-885712"/>
            <a:ext cx="3764402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TEXT AND PICTURE (white logo) (50% / 50%)</a:t>
            </a:r>
          </a:p>
        </p:txBody>
      </p:sp>
      <p:sp>
        <p:nvSpPr>
          <p:cNvPr id="128" name="Tijdelijke aanduiding voor tekst 127">
            <a:extLst>
              <a:ext uri="{FF2B5EF4-FFF2-40B4-BE49-F238E27FC236}">
                <a16:creationId xmlns:a16="http://schemas.microsoft.com/office/drawing/2014/main" id="{27CF82E7-59D6-489B-92D4-13D790CD044F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754069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logo">
            <a:extLst>
              <a:ext uri="{FF2B5EF4-FFF2-40B4-BE49-F238E27FC236}">
                <a16:creationId xmlns:a16="http://schemas.microsoft.com/office/drawing/2014/main" id="{090D5C26-76BF-4649-B5F3-50FF33F7EE57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0987512" y="6122285"/>
            <a:ext cx="954000" cy="4824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/>
          <a:lstStyle>
            <a:lvl1pPr marL="0" indent="0" algn="ctr">
              <a:lnSpc>
                <a:spcPct val="80000"/>
              </a:lnSpc>
              <a:buNone/>
              <a:defRPr sz="16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GB" dirty="0"/>
              <a:t>  </a:t>
            </a:r>
          </a:p>
        </p:txBody>
      </p:sp>
      <p:sp>
        <p:nvSpPr>
          <p:cNvPr id="113" name="Tijdelijke aanduiding voor dianummer 5">
            <a:extLst>
              <a:ext uri="{FF2B5EF4-FFF2-40B4-BE49-F238E27FC236}">
                <a16:creationId xmlns:a16="http://schemas.microsoft.com/office/drawing/2014/main" id="{6101DB38-4A0C-405C-9E38-7AF00EC1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1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(30% / 7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oto">
            <a:extLst>
              <a:ext uri="{FF2B5EF4-FFF2-40B4-BE49-F238E27FC236}">
                <a16:creationId xmlns:a16="http://schemas.microsoft.com/office/drawing/2014/main" id="{8675B554-5CE7-4D5E-8A45-11A43EE64C7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99601" y="276939"/>
            <a:ext cx="4766416" cy="6508904"/>
          </a:xfrm>
          <a:prstGeom prst="round2SameRect">
            <a:avLst>
              <a:gd name="adj1" fmla="val 2120"/>
              <a:gd name="adj2" fmla="val 0"/>
            </a:avLst>
          </a:prstGeom>
          <a:solidFill>
            <a:schemeClr val="bg1">
              <a:lumMod val="95000"/>
            </a:schemeClr>
          </a:solidFill>
        </p:spPr>
        <p:txBody>
          <a:bodyPr tIns="270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lang="nl-NL" sz="1100" smtClean="0">
                <a:effectLst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icon to insert an image</a:t>
            </a:r>
            <a:endParaRPr lang="en-GB" dirty="0"/>
          </a:p>
        </p:txBody>
      </p:sp>
      <p:sp>
        <p:nvSpPr>
          <p:cNvPr id="128" name="Onder balkje">
            <a:extLst>
              <a:ext uri="{FF2B5EF4-FFF2-40B4-BE49-F238E27FC236}">
                <a16:creationId xmlns:a16="http://schemas.microsoft.com/office/drawing/2014/main" id="{18DBE45D-5F2E-411F-8A68-CD9CD5B31DE9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6995151"/>
            <a:ext cx="3140325" cy="216909"/>
          </a:xfrm>
        </p:spPr>
        <p:txBody>
          <a:bodyPr/>
          <a:lstStyle/>
          <a:p>
            <a:fld id="{3172A3D0-8B64-4718-89CF-CC414EA98B08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997532"/>
            <a:ext cx="719350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2135" y="272177"/>
            <a:ext cx="7076234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Place your title here</a:t>
            </a:r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852135" y="1399433"/>
            <a:ext cx="6815952" cy="4478892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Tekstopmaak.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648489" y="-885712"/>
            <a:ext cx="2895061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PICTURE AND TEXT (30% / 70%)</a:t>
            </a:r>
          </a:p>
        </p:txBody>
      </p:sp>
      <p:sp>
        <p:nvSpPr>
          <p:cNvPr id="127" name="Tijdelijke aanduiding voor tekst 126">
            <a:extLst>
              <a:ext uri="{FF2B5EF4-FFF2-40B4-BE49-F238E27FC236}">
                <a16:creationId xmlns:a16="http://schemas.microsoft.com/office/drawing/2014/main" id="{6C3BBCF6-5BDB-47A2-8C5B-A3011553378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265647" y="0"/>
            <a:ext cx="1919032" cy="6858000"/>
          </a:xfrm>
          <a:custGeom>
            <a:avLst/>
            <a:gdLst>
              <a:gd name="connsiteX0" fmla="*/ 2209313 w 2219324"/>
              <a:gd name="connsiteY0" fmla="*/ 0 h 7931150"/>
              <a:gd name="connsiteX1" fmla="*/ 2219324 w 2219324"/>
              <a:gd name="connsiteY1" fmla="*/ 9968 h 7931150"/>
              <a:gd name="connsiteX2" fmla="*/ 2219324 w 2219324"/>
              <a:gd name="connsiteY2" fmla="*/ 2491982 h 7931150"/>
              <a:gd name="connsiteX3" fmla="*/ 1528497 w 2219324"/>
              <a:gd name="connsiteY3" fmla="*/ 3179770 h 7931150"/>
              <a:gd name="connsiteX4" fmla="*/ 690827 w 2219324"/>
              <a:gd name="connsiteY4" fmla="*/ 3179770 h 7931150"/>
              <a:gd name="connsiteX5" fmla="*/ 20024 w 2219324"/>
              <a:gd name="connsiteY5" fmla="*/ 3847621 h 7931150"/>
              <a:gd name="connsiteX6" fmla="*/ 20024 w 2219324"/>
              <a:gd name="connsiteY6" fmla="*/ 7921182 h 7931150"/>
              <a:gd name="connsiteX7" fmla="*/ 10012 w 2219324"/>
              <a:gd name="connsiteY7" fmla="*/ 7931150 h 7931150"/>
              <a:gd name="connsiteX8" fmla="*/ 0 w 2219324"/>
              <a:gd name="connsiteY8" fmla="*/ 7921182 h 7931150"/>
              <a:gd name="connsiteX9" fmla="*/ 0 w 2219324"/>
              <a:gd name="connsiteY9" fmla="*/ 3847621 h 7931150"/>
              <a:gd name="connsiteX10" fmla="*/ 690827 w 2219324"/>
              <a:gd name="connsiteY10" fmla="*/ 3159834 h 7931150"/>
              <a:gd name="connsiteX11" fmla="*/ 1528497 w 2219324"/>
              <a:gd name="connsiteY11" fmla="*/ 3159834 h 7931150"/>
              <a:gd name="connsiteX12" fmla="*/ 2199301 w 2219324"/>
              <a:gd name="connsiteY12" fmla="*/ 2491982 h 7931150"/>
              <a:gd name="connsiteX13" fmla="*/ 2199301 w 2219324"/>
              <a:gd name="connsiteY13" fmla="*/ 9968 h 7931150"/>
              <a:gd name="connsiteX14" fmla="*/ 2209313 w 2219324"/>
              <a:gd name="connsiteY14" fmla="*/ 0 h 793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324" h="7931150">
                <a:moveTo>
                  <a:pt x="2209313" y="0"/>
                </a:moveTo>
                <a:cubicBezTo>
                  <a:pt x="2215987" y="0"/>
                  <a:pt x="2219324" y="3322"/>
                  <a:pt x="2219324" y="9968"/>
                </a:cubicBezTo>
                <a:cubicBezTo>
                  <a:pt x="2219324" y="2491982"/>
                  <a:pt x="2219324" y="2491982"/>
                  <a:pt x="2219324" y="2491982"/>
                </a:cubicBezTo>
                <a:cubicBezTo>
                  <a:pt x="2219324" y="2870764"/>
                  <a:pt x="1908953" y="3179770"/>
                  <a:pt x="1528497" y="3179770"/>
                </a:cubicBezTo>
                <a:cubicBezTo>
                  <a:pt x="690827" y="3179770"/>
                  <a:pt x="690827" y="3179770"/>
                  <a:pt x="690827" y="3179770"/>
                </a:cubicBezTo>
                <a:cubicBezTo>
                  <a:pt x="320383" y="3179770"/>
                  <a:pt x="20024" y="3478808"/>
                  <a:pt x="20024" y="3847621"/>
                </a:cubicBezTo>
                <a:cubicBezTo>
                  <a:pt x="20024" y="7921182"/>
                  <a:pt x="20024" y="7921182"/>
                  <a:pt x="20024" y="7921182"/>
                </a:cubicBezTo>
                <a:cubicBezTo>
                  <a:pt x="20024" y="7924504"/>
                  <a:pt x="16686" y="7931150"/>
                  <a:pt x="10012" y="7931150"/>
                </a:cubicBezTo>
                <a:cubicBezTo>
                  <a:pt x="3337" y="7931150"/>
                  <a:pt x="0" y="7924504"/>
                  <a:pt x="0" y="7921182"/>
                </a:cubicBezTo>
                <a:cubicBezTo>
                  <a:pt x="0" y="3847621"/>
                  <a:pt x="0" y="3847621"/>
                  <a:pt x="0" y="3847621"/>
                </a:cubicBezTo>
                <a:cubicBezTo>
                  <a:pt x="0" y="3468840"/>
                  <a:pt x="310371" y="3159834"/>
                  <a:pt x="690827" y="3159834"/>
                </a:cubicBezTo>
                <a:cubicBezTo>
                  <a:pt x="1528497" y="3159834"/>
                  <a:pt x="1528497" y="3159834"/>
                  <a:pt x="1528497" y="3159834"/>
                </a:cubicBezTo>
                <a:cubicBezTo>
                  <a:pt x="1898941" y="3159834"/>
                  <a:pt x="2199301" y="2860796"/>
                  <a:pt x="2199301" y="2491982"/>
                </a:cubicBezTo>
                <a:cubicBezTo>
                  <a:pt x="2199301" y="9968"/>
                  <a:pt x="2199301" y="9968"/>
                  <a:pt x="2199301" y="9968"/>
                </a:cubicBezTo>
                <a:cubicBezTo>
                  <a:pt x="2199301" y="3322"/>
                  <a:pt x="2202638" y="0"/>
                  <a:pt x="22093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0" name="Tijdelijke aanduiding voor dianummer 5">
            <a:extLst>
              <a:ext uri="{FF2B5EF4-FFF2-40B4-BE49-F238E27FC236}">
                <a16:creationId xmlns:a16="http://schemas.microsoft.com/office/drawing/2014/main" id="{B420AA81-754B-45EB-8942-AF665B88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68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AND CHART (50%/ 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7014546"/>
            <a:ext cx="3140325" cy="216909"/>
          </a:xfrm>
        </p:spPr>
        <p:txBody>
          <a:bodyPr/>
          <a:lstStyle/>
          <a:p>
            <a:fld id="{81B33066-8D2A-4A75-BFF1-CF44C8C09CE9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7014546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864" y="272177"/>
            <a:ext cx="11407336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FDD826C5-0082-44A8-A23D-491166C08D5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521864" y="1401494"/>
            <a:ext cx="5426486" cy="4451377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for bullet. Choose another bullet from the menu Tekstopmaak.</a:t>
            </a:r>
          </a:p>
          <a:p>
            <a:pPr lvl="1"/>
            <a:r>
              <a:rPr lang="en-GB" noProof="0" dirty="0" err="1"/>
              <a:t>Subbullet</a:t>
            </a:r>
            <a:endParaRPr lang="en-GB" noProof="0" dirty="0"/>
          </a:p>
          <a:p>
            <a:pPr lvl="2"/>
            <a:r>
              <a:rPr lang="en-GB" noProof="0" dirty="0"/>
              <a:t>Reading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Numbered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 err="1"/>
              <a:t>Subbullet</a:t>
            </a:r>
            <a:endParaRPr lang="en-GB" noProof="0" dirty="0"/>
          </a:p>
          <a:p>
            <a:pPr lvl="7"/>
            <a:r>
              <a:rPr lang="en-GB" noProof="0" dirty="0"/>
              <a:t>Reading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4693273" y="-885712"/>
            <a:ext cx="2805485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TEKST AND CHART (50%/ 50%)</a:t>
            </a:r>
          </a:p>
        </p:txBody>
      </p:sp>
      <p:sp>
        <p:nvSpPr>
          <p:cNvPr id="91" name="grafiek">
            <a:extLst>
              <a:ext uri="{FF2B5EF4-FFF2-40B4-BE49-F238E27FC236}">
                <a16:creationId xmlns:a16="http://schemas.microsoft.com/office/drawing/2014/main" id="{BDED734F-E8EE-4A40-A3B0-CCDA1D102C45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6227400" y="1401494"/>
            <a:ext cx="5437991" cy="4422432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 baseline="0"/>
            </a:lvl1pPr>
          </a:lstStyle>
          <a:p>
            <a:r>
              <a:rPr lang="en-GB" dirty="0"/>
              <a:t>Click the icon to insert a chart</a:t>
            </a:r>
          </a:p>
        </p:txBody>
      </p:sp>
      <p:sp>
        <p:nvSpPr>
          <p:cNvPr id="71" name="Onder balkje">
            <a:extLst>
              <a:ext uri="{FF2B5EF4-FFF2-40B4-BE49-F238E27FC236}">
                <a16:creationId xmlns:a16="http://schemas.microsoft.com/office/drawing/2014/main" id="{A4B100AB-4F9B-4A64-908F-0A386EE51625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Tijdelijke aanduiding voor dianummer 5">
            <a:extLst>
              <a:ext uri="{FF2B5EF4-FFF2-40B4-BE49-F238E27FC236}">
                <a16:creationId xmlns:a16="http://schemas.microsoft.com/office/drawing/2014/main" id="{FF854FE4-B0F5-4BD8-9188-4DC0CF88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11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75972-73CC-4A0A-9567-F2B4412F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45707" y="6987129"/>
            <a:ext cx="3140325" cy="216909"/>
          </a:xfrm>
        </p:spPr>
        <p:txBody>
          <a:bodyPr/>
          <a:lstStyle/>
          <a:p>
            <a:fld id="{A1B00CF6-CBF8-4891-A1EF-BA979A9524BF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7A43D8-7ED9-442E-BF69-FF890270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910" y="6987129"/>
            <a:ext cx="6718797" cy="216909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GB" dirty="0" err="1"/>
              <a:t>Plaats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je </a:t>
            </a:r>
            <a:r>
              <a:rPr lang="en-GB" dirty="0" err="1"/>
              <a:t>voettekst</a:t>
            </a:r>
            <a:r>
              <a:rPr lang="en-GB" dirty="0"/>
              <a:t>&gt;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FA4AD-513F-4FA2-94D5-B906A27FAE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863" y="272177"/>
            <a:ext cx="11146224" cy="60074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Place your title here</a:t>
            </a:r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DE5EA5-27BD-42F3-BD1D-C1E35D802DEE}"/>
              </a:ext>
            </a:extLst>
          </p:cNvPr>
          <p:cNvSpPr txBox="1">
            <a:spLocks/>
          </p:cNvSpPr>
          <p:nvPr userDrawn="1"/>
        </p:nvSpPr>
        <p:spPr>
          <a:xfrm>
            <a:off x="5244320" y="-885712"/>
            <a:ext cx="1703389" cy="548182"/>
          </a:xfrm>
          <a:prstGeom prst="rect">
            <a:avLst/>
          </a:prstGeom>
          <a:solidFill>
            <a:schemeClr val="bg1"/>
          </a:solidFill>
        </p:spPr>
        <p:txBody>
          <a:bodyPr wrap="none" lIns="360000" tIns="180000" rIns="360000" bIns="180000" rtlCol="0">
            <a:spAutoFit/>
          </a:bodyPr>
          <a:lstStyle/>
          <a:p>
            <a:pPr algn="ctr"/>
            <a:r>
              <a:rPr lang="en-GB" sz="1200" b="0" spc="50" baseline="0" dirty="0">
                <a:solidFill>
                  <a:srgbClr val="212121"/>
                </a:solidFill>
                <a:latin typeface="+mn-lt"/>
                <a:cs typeface="Calibri" panose="020F0502020204030204" pitchFamily="34" charset="0"/>
              </a:rPr>
              <a:t>CHART (100%)</a:t>
            </a:r>
          </a:p>
        </p:txBody>
      </p:sp>
      <p:sp>
        <p:nvSpPr>
          <p:cNvPr id="91" name="grafiek">
            <a:extLst>
              <a:ext uri="{FF2B5EF4-FFF2-40B4-BE49-F238E27FC236}">
                <a16:creationId xmlns:a16="http://schemas.microsoft.com/office/drawing/2014/main" id="{BDED734F-E8EE-4A40-A3B0-CCDA1D102C45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21863" y="1388794"/>
            <a:ext cx="11133275" cy="4469349"/>
          </a:xfrm>
          <a:solidFill>
            <a:schemeClr val="bg1">
              <a:lumMod val="95000"/>
            </a:schemeClr>
          </a:solidFill>
        </p:spPr>
        <p:txBody>
          <a:bodyPr tIns="162000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 baseline="0"/>
            </a:lvl1pPr>
          </a:lstStyle>
          <a:p>
            <a:r>
              <a:rPr lang="en-GB" dirty="0"/>
              <a:t>Click the icon to insert a chart</a:t>
            </a:r>
          </a:p>
        </p:txBody>
      </p:sp>
      <p:sp>
        <p:nvSpPr>
          <p:cNvPr id="71" name="Onder balkje">
            <a:extLst>
              <a:ext uri="{FF2B5EF4-FFF2-40B4-BE49-F238E27FC236}">
                <a16:creationId xmlns:a16="http://schemas.microsoft.com/office/drawing/2014/main" id="{A43B3275-0DAA-46DF-AA83-74A0CD51782F}"/>
              </a:ext>
            </a:extLst>
          </p:cNvPr>
          <p:cNvSpPr>
            <a:spLocks/>
          </p:cNvSpPr>
          <p:nvPr userDrawn="1"/>
        </p:nvSpPr>
        <p:spPr>
          <a:xfrm>
            <a:off x="-2507" y="6785940"/>
            <a:ext cx="12192000" cy="76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ijdelijke aanduiding voor dianummer 5">
            <a:extLst>
              <a:ext uri="{FF2B5EF4-FFF2-40B4-BE49-F238E27FC236}">
                <a16:creationId xmlns:a16="http://schemas.microsoft.com/office/drawing/2014/main" id="{59A8263C-BADD-4468-84A9-1E09DB41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362" y="6376061"/>
            <a:ext cx="392576" cy="216909"/>
          </a:xfrm>
        </p:spPr>
        <p:txBody>
          <a:bodyPr/>
          <a:lstStyle/>
          <a:p>
            <a:fld id="{7AD0FE45-509C-4BDF-9EDE-64426F8DF3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98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28" Type="http://schemas.openxmlformats.org/officeDocument/2006/relationships/image" Target="../media/image6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logo">
            <a:extLst>
              <a:ext uri="{FF2B5EF4-FFF2-40B4-BE49-F238E27FC236}">
                <a16:creationId xmlns:a16="http://schemas.microsoft.com/office/drawing/2014/main" id="{A9EF41EF-91DB-4F13-83A5-72C0E41968CA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987093" y="6122145"/>
            <a:ext cx="952038" cy="482540"/>
          </a:xfrm>
          <a:prstGeom prst="rect">
            <a:avLst/>
          </a:prstGeom>
        </p:spPr>
      </p:pic>
      <p:sp>
        <p:nvSpPr>
          <p:cNvPr id="2" name="titel">
            <a:extLst>
              <a:ext uri="{FF2B5EF4-FFF2-40B4-BE49-F238E27FC236}">
                <a16:creationId xmlns:a16="http://schemas.microsoft.com/office/drawing/2014/main" id="{5584EFC4-1262-4DCE-B5BE-6643429F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272177"/>
            <a:ext cx="11293914" cy="600744"/>
          </a:xfrm>
          <a:prstGeom prst="rect">
            <a:avLst/>
          </a:prstGeom>
        </p:spPr>
        <p:txBody>
          <a:bodyPr vert="horz" lIns="0" tIns="72000" rIns="0" bIns="0" rtlCol="0" anchor="t">
            <a:noAutofit/>
          </a:bodyPr>
          <a:lstStyle/>
          <a:p>
            <a:r>
              <a:rPr lang="en-GB" noProof="0" dirty="0"/>
              <a:t>Place your title here</a:t>
            </a:r>
          </a:p>
        </p:txBody>
      </p:sp>
      <p:sp>
        <p:nvSpPr>
          <p:cNvPr id="3" name="tekst">
            <a:extLst>
              <a:ext uri="{FF2B5EF4-FFF2-40B4-BE49-F238E27FC236}">
                <a16:creationId xmlns:a16="http://schemas.microsoft.com/office/drawing/2014/main" id="{C176942F-F0F8-4066-905E-22E2B72C9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464994"/>
            <a:ext cx="11268000" cy="4469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JU-LEVEL1=Bullet orange</a:t>
            </a:r>
          </a:p>
          <a:p>
            <a:pPr lvl="1"/>
            <a:r>
              <a:rPr lang="en-GB" noProof="0" dirty="0"/>
              <a:t>JU-LEVEL2=Bullet yellow</a:t>
            </a:r>
          </a:p>
          <a:p>
            <a:pPr lvl="2"/>
            <a:r>
              <a:rPr lang="en-GB" noProof="0" dirty="0"/>
              <a:t>JU-LEVEL3=Bullet blue</a:t>
            </a:r>
          </a:p>
          <a:p>
            <a:pPr lvl="3"/>
            <a:r>
              <a:rPr lang="en-GB" noProof="0" dirty="0"/>
              <a:t>JU-LEVEL4=Bullet green</a:t>
            </a:r>
          </a:p>
          <a:p>
            <a:pPr lvl="4"/>
            <a:r>
              <a:rPr lang="en-GB" noProof="0" dirty="0"/>
              <a:t>JU-LEVEL5=Body text</a:t>
            </a:r>
          </a:p>
          <a:p>
            <a:pPr lvl="5"/>
            <a:r>
              <a:rPr lang="en-GB" noProof="0" dirty="0"/>
              <a:t>JU-LEVEL6=Subtitle</a:t>
            </a:r>
          </a:p>
          <a:p>
            <a:pPr lvl="6"/>
            <a:r>
              <a:rPr lang="en-GB" noProof="0" dirty="0"/>
              <a:t>JU-LEVEL7=Sub bullet</a:t>
            </a:r>
          </a:p>
          <a:p>
            <a:pPr lvl="7"/>
            <a:r>
              <a:rPr lang="en-GB" noProof="0" dirty="0"/>
              <a:t>JU-LEVEL8=Numbers</a:t>
            </a:r>
          </a:p>
          <a:p>
            <a:pPr lvl="8"/>
            <a:r>
              <a:rPr lang="en-GB" noProof="0" dirty="0"/>
              <a:t>JU-LEVEL9=Sub numbers</a:t>
            </a:r>
          </a:p>
        </p:txBody>
      </p:sp>
      <p:sp>
        <p:nvSpPr>
          <p:cNvPr id="4" name="datum">
            <a:extLst>
              <a:ext uri="{FF2B5EF4-FFF2-40B4-BE49-F238E27FC236}">
                <a16:creationId xmlns:a16="http://schemas.microsoft.com/office/drawing/2014/main" id="{BA8A27F1-40C7-4ABA-A23D-ABF73FB6F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45707" y="6376061"/>
            <a:ext cx="3140325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3BC5AFA-D9DA-4B84-B0D7-1918E212144A}" type="datetime1">
              <a:rPr lang="en-GB" smtClean="0"/>
              <a:t>22/05/2023</a:t>
            </a:fld>
            <a:endParaRPr lang="en-GB" dirty="0"/>
          </a:p>
        </p:txBody>
      </p:sp>
      <p:sp>
        <p:nvSpPr>
          <p:cNvPr id="5" name="voettekst">
            <a:extLst>
              <a:ext uri="{FF2B5EF4-FFF2-40B4-BE49-F238E27FC236}">
                <a16:creationId xmlns:a16="http://schemas.microsoft.com/office/drawing/2014/main" id="{A8CC3061-3BED-4D38-839F-6419010C8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6910" y="6376061"/>
            <a:ext cx="6718797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&lt;footer text&gt;</a:t>
            </a:r>
          </a:p>
        </p:txBody>
      </p:sp>
      <p:sp>
        <p:nvSpPr>
          <p:cNvPr id="6" name="nummer">
            <a:extLst>
              <a:ext uri="{FF2B5EF4-FFF2-40B4-BE49-F238E27FC236}">
                <a16:creationId xmlns:a16="http://schemas.microsoft.com/office/drawing/2014/main" id="{94213057-4619-486A-8604-BE7285D39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6362" y="6376061"/>
            <a:ext cx="392576" cy="2169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0E7476D2-0896-4839-9387-ABF8745D58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7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47" r:id="rId2"/>
    <p:sldLayoutId id="2147483718" r:id="rId3"/>
    <p:sldLayoutId id="2147483736" r:id="rId4"/>
    <p:sldLayoutId id="2147483746" r:id="rId5"/>
    <p:sldLayoutId id="2147483748" r:id="rId6"/>
    <p:sldLayoutId id="2147483725" r:id="rId7"/>
    <p:sldLayoutId id="2147483730" r:id="rId8"/>
    <p:sldLayoutId id="2147483731" r:id="rId9"/>
    <p:sldLayoutId id="2147483732" r:id="rId10"/>
    <p:sldLayoutId id="2147483733" r:id="rId11"/>
    <p:sldLayoutId id="2147483737" r:id="rId12"/>
    <p:sldLayoutId id="2147483749" r:id="rId13"/>
    <p:sldLayoutId id="2147483738" r:id="rId14"/>
    <p:sldLayoutId id="2147483739" r:id="rId15"/>
    <p:sldLayoutId id="2147483740" r:id="rId16"/>
    <p:sldLayoutId id="2147483721" r:id="rId17"/>
    <p:sldLayoutId id="2147483741" r:id="rId18"/>
    <p:sldLayoutId id="2147483745" r:id="rId19"/>
    <p:sldLayoutId id="2147483750" r:id="rId20"/>
    <p:sldLayoutId id="2147483743" r:id="rId21"/>
  </p:sldLayoutIdLst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Tx/>
        <a:buBlip>
          <a:blip r:embed="rId25"/>
        </a:buBlip>
        <a:tabLst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328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4"/>
        </a:buClr>
        <a:buFontTx/>
        <a:buBlip>
          <a:blip r:embed="rId26"/>
        </a:buBlip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992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Tx/>
        <a:buBlip>
          <a:blip r:embed="rId27"/>
        </a:buBlip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656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Tx/>
        <a:buBlip>
          <a:blip r:embed="rId28"/>
        </a:buBlip>
        <a:tabLst/>
        <a:defRPr sz="2000" b="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+mj-lt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533400" indent="-271463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Calibri" panose="020F0502020204030204" pitchFamily="34" charset="0"/>
        <a:buChar char="→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61938" indent="-26193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536575" indent="-27463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+mj-lt"/>
        <a:buAutoNum type="arabicPeriod"/>
        <a:defRPr sz="2000" kern="1200" cap="none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win.verheul@surf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lvis@v4escrow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lvis@v4escrow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489F854-1B18-4521-B332-A14A4D8B0442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pPr lvl="0"/>
            <a:r>
              <a:rPr lang="en-NL" sz="1800" dirty="0">
                <a:solidFill>
                  <a:srgbClr val="2E3133"/>
                </a:solidFill>
                <a:effectLst/>
                <a:latin typeface="Helvetica Neue"/>
                <a:ea typeface="Times New Roman" panose="02020603050405020304" pitchFamily="18" charset="0"/>
                <a:cs typeface="Arial" panose="020B0604020202020204" pitchFamily="34" charset="0"/>
              </a:rPr>
              <a:t>Minimum Size for IPv4 Temporary Assignments</a:t>
            </a:r>
            <a:endParaRPr lang="en-GB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0E88CE3C-D5D2-4760-B29E-A97C9E422DEF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GB" dirty="0"/>
              <a:t>RIPE 587</a:t>
            </a:r>
          </a:p>
          <a:p>
            <a:r>
              <a:rPr lang="en-GB" dirty="0"/>
              <a:t>Edwin Verheul </a:t>
            </a:r>
            <a:r>
              <a:rPr lang="en-GB" dirty="0">
                <a:hlinkClick r:id="rId3"/>
              </a:rPr>
              <a:t>edwin.verheul@surf.nl</a:t>
            </a:r>
            <a:endParaRPr lang="en-GB" dirty="0"/>
          </a:p>
          <a:p>
            <a:r>
              <a:rPr lang="en-GB" dirty="0"/>
              <a:t>Elvis Daniel Velea </a:t>
            </a:r>
            <a:r>
              <a:rPr lang="en-NL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elvis@v4escrow.net</a:t>
            </a:r>
            <a:r>
              <a:rPr lang="en-US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0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F8ADC-7AB1-47B3-B769-2113313E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Policy Proposal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F4465B-0C93-425A-B122-47E652964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Current Policy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NL" sz="1800" dirty="0" err="1">
                <a:solidFill>
                  <a:srgbClr val="000000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tilisation</a:t>
            </a:r>
            <a:r>
              <a:rPr lang="en-NL" sz="1800" dirty="0">
                <a:solidFill>
                  <a:srgbClr val="000000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 rate of an assignment must be such that at least 50% of the total space applied for at the time of the </a:t>
            </a:r>
            <a:r>
              <a:rPr lang="en-US" sz="1800" dirty="0">
                <a:solidFill>
                  <a:srgbClr val="000000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temporary </a:t>
            </a:r>
            <a:r>
              <a:rPr lang="en-NL" sz="1800" dirty="0">
                <a:solidFill>
                  <a:srgbClr val="000000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assignment will be concurrently used at peak periods during the assignment</a:t>
            </a:r>
            <a:endParaRPr lang="en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Additions</a:t>
            </a:r>
          </a:p>
          <a:p>
            <a:pPr lvl="1"/>
            <a:r>
              <a:rPr lang="en-US" dirty="0"/>
              <a:t>Recommendation to set temporary resource assignment size to a minimum of /24 </a:t>
            </a:r>
          </a:p>
          <a:p>
            <a:pPr lvl="1"/>
            <a:r>
              <a:rPr lang="en-US" dirty="0"/>
              <a:t>Still allowing for a smaller assignment if requested by the End User. </a:t>
            </a:r>
          </a:p>
          <a:p>
            <a:pPr lvl="1"/>
            <a:r>
              <a:rPr lang="en-US" dirty="0"/>
              <a:t>Proposal also allows routing requirements to justify the request for more than a /24 for research purposes.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D44424A-D56A-4174-B37C-9C487C2C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FE45-509C-4BDF-9EDE-64426F8DF3D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21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F8ADC-7AB1-47B3-B769-2113313E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status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F4465B-0C93-425A-B122-47E652964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3807" y="1400483"/>
            <a:ext cx="8974163" cy="4975578"/>
          </a:xfrm>
        </p:spPr>
        <p:txBody>
          <a:bodyPr/>
          <a:lstStyle/>
          <a:p>
            <a:r>
              <a:rPr lang="en-US" b="1" dirty="0"/>
              <a:t>Discussion Phase:</a:t>
            </a:r>
          </a:p>
          <a:p>
            <a:pPr lvl="2"/>
            <a:r>
              <a:rPr lang="en-GB" dirty="0"/>
              <a:t>Started at 26th January 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version submitted based on feedback; Simplified paragraph 3.3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request for more than a /24 for research purposes may be justified by routing requirements when both the following conditions are met: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the research project details are made public upon registration of the number resources by the RIPE NCC.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the End User commits to making public the results of their research project free of charge and free from disclosure constraints.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review phase started at 9</a:t>
            </a:r>
            <a:r>
              <a:rPr lang="en-US" b="1" baseline="30000" dirty="0"/>
              <a:t>th</a:t>
            </a:r>
            <a:r>
              <a:rPr lang="en-US" b="1" dirty="0"/>
              <a:t> May and ends 29</a:t>
            </a:r>
            <a:r>
              <a:rPr lang="en-US" b="1" baseline="30000" dirty="0"/>
              <a:t>th</a:t>
            </a:r>
            <a:r>
              <a:rPr lang="en-US" b="1" dirty="0"/>
              <a:t> of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 supported the proposal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Impact analysis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D44424A-D56A-4174-B37C-9C487C2C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FE45-509C-4BDF-9EDE-64426F8DF3D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09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0" name="Text Placeholder 19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en-US" b="1" dirty="0"/>
              <a:t>Discussion Phase:</a:t>
            </a:r>
          </a:p>
          <a:p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ijdelijke aanduiding voor tekst 49">
            <a:extLst>
              <a:ext uri="{FF2B5EF4-FFF2-40B4-BE49-F238E27FC236}">
                <a16:creationId xmlns:a16="http://schemas.microsoft.com/office/drawing/2014/main" id="{1DE29841-8A5B-46DD-BF20-4DC694C0A0B7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pPr lvl="0"/>
            <a:r>
              <a:rPr lang="en-GB" cap="none" dirty="0"/>
              <a:t>Questions</a:t>
            </a:r>
            <a:r>
              <a:rPr lang="en-GB" dirty="0"/>
              <a:t>?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A23E611B-040C-4D22-8A70-9DBA2ADB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FE45-509C-4BDF-9EDE-64426F8DF3D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E25CF5-0CDE-4D12-958C-294179436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GB" dirty="0"/>
              <a:t>Edwin Verheul</a:t>
            </a:r>
          </a:p>
        </p:txBody>
      </p:sp>
      <p:sp>
        <p:nvSpPr>
          <p:cNvPr id="6" name="Tijdelijke aanduiding voor verticale tekst 5">
            <a:extLst>
              <a:ext uri="{FF2B5EF4-FFF2-40B4-BE49-F238E27FC236}">
                <a16:creationId xmlns:a16="http://schemas.microsoft.com/office/drawing/2014/main" id="{08C437BE-2F6E-493E-8EBD-3B32BACFC8B5}"/>
              </a:ext>
            </a:extLst>
          </p:cNvPr>
          <p:cNvSpPr>
            <a:spLocks noGrp="1"/>
          </p:cNvSpPr>
          <p:nvPr>
            <p:ph type="body" orient="vert" idx="68"/>
          </p:nvPr>
        </p:nvSpPr>
        <p:spPr/>
        <p:txBody>
          <a:bodyPr/>
          <a:lstStyle/>
          <a:p>
            <a:r>
              <a:rPr lang="en-GB" dirty="0"/>
              <a:t>E-mail: edwin.Verheul@surf.nl</a:t>
            </a:r>
          </a:p>
        </p:txBody>
      </p:sp>
      <p:grpSp>
        <p:nvGrpSpPr>
          <p:cNvPr id="54" name="Icoon envelopje">
            <a:extLst>
              <a:ext uri="{FF2B5EF4-FFF2-40B4-BE49-F238E27FC236}">
                <a16:creationId xmlns:a16="http://schemas.microsoft.com/office/drawing/2014/main" id="{B871A015-52C8-4CBE-9FC0-507A29933D5F}"/>
              </a:ext>
            </a:extLst>
          </p:cNvPr>
          <p:cNvGrpSpPr>
            <a:grpSpLocks/>
          </p:cNvGrpSpPr>
          <p:nvPr/>
        </p:nvGrpSpPr>
        <p:grpSpPr>
          <a:xfrm>
            <a:off x="1185645" y="3985199"/>
            <a:ext cx="277970" cy="200704"/>
            <a:chOff x="2487613" y="1470026"/>
            <a:chExt cx="468313" cy="338138"/>
          </a:xfrm>
        </p:grpSpPr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01E2A7A0-86EE-46F9-9365-648870B02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126" y="1654176"/>
              <a:ext cx="393700" cy="153988"/>
            </a:xfrm>
            <a:custGeom>
              <a:avLst/>
              <a:gdLst>
                <a:gd name="T0" fmla="*/ 103 w 248"/>
                <a:gd name="T1" fmla="*/ 0 h 97"/>
                <a:gd name="T2" fmla="*/ 125 w 248"/>
                <a:gd name="T3" fmla="*/ 16 h 97"/>
                <a:gd name="T4" fmla="*/ 145 w 248"/>
                <a:gd name="T5" fmla="*/ 0 h 97"/>
                <a:gd name="T6" fmla="*/ 248 w 248"/>
                <a:gd name="T7" fmla="*/ 97 h 97"/>
                <a:gd name="T8" fmla="*/ 0 w 248"/>
                <a:gd name="T9" fmla="*/ 97 h 97"/>
                <a:gd name="T10" fmla="*/ 103 w 248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97">
                  <a:moveTo>
                    <a:pt x="103" y="0"/>
                  </a:moveTo>
                  <a:lnTo>
                    <a:pt x="125" y="16"/>
                  </a:lnTo>
                  <a:lnTo>
                    <a:pt x="145" y="0"/>
                  </a:lnTo>
                  <a:lnTo>
                    <a:pt x="248" y="97"/>
                  </a:lnTo>
                  <a:lnTo>
                    <a:pt x="0" y="97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2CB8D0A3-8A94-42D8-918C-CDE1A12DA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1474788"/>
              <a:ext cx="179388" cy="330200"/>
            </a:xfrm>
            <a:custGeom>
              <a:avLst/>
              <a:gdLst>
                <a:gd name="T0" fmla="*/ 1 w 113"/>
                <a:gd name="T1" fmla="*/ 0 h 208"/>
                <a:gd name="T2" fmla="*/ 113 w 113"/>
                <a:gd name="T3" fmla="*/ 103 h 208"/>
                <a:gd name="T4" fmla="*/ 1 w 113"/>
                <a:gd name="T5" fmla="*/ 208 h 208"/>
                <a:gd name="T6" fmla="*/ 0 w 113"/>
                <a:gd name="T7" fmla="*/ 202 h 208"/>
                <a:gd name="T8" fmla="*/ 0 w 113"/>
                <a:gd name="T9" fmla="*/ 6 h 208"/>
                <a:gd name="T10" fmla="*/ 0 w 113"/>
                <a:gd name="T11" fmla="*/ 3 h 208"/>
                <a:gd name="T12" fmla="*/ 1 w 113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208">
                  <a:moveTo>
                    <a:pt x="1" y="0"/>
                  </a:moveTo>
                  <a:lnTo>
                    <a:pt x="113" y="103"/>
                  </a:lnTo>
                  <a:lnTo>
                    <a:pt x="1" y="208"/>
                  </a:lnTo>
                  <a:lnTo>
                    <a:pt x="0" y="202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5A2FF76B-77EE-4714-A011-25DABE711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951" y="1474788"/>
              <a:ext cx="180975" cy="330200"/>
            </a:xfrm>
            <a:custGeom>
              <a:avLst/>
              <a:gdLst>
                <a:gd name="T0" fmla="*/ 113 w 114"/>
                <a:gd name="T1" fmla="*/ 0 h 208"/>
                <a:gd name="T2" fmla="*/ 114 w 114"/>
                <a:gd name="T3" fmla="*/ 3 h 208"/>
                <a:gd name="T4" fmla="*/ 114 w 114"/>
                <a:gd name="T5" fmla="*/ 6 h 208"/>
                <a:gd name="T6" fmla="*/ 114 w 114"/>
                <a:gd name="T7" fmla="*/ 202 h 208"/>
                <a:gd name="T8" fmla="*/ 114 w 114"/>
                <a:gd name="T9" fmla="*/ 208 h 208"/>
                <a:gd name="T10" fmla="*/ 0 w 114"/>
                <a:gd name="T11" fmla="*/ 103 h 208"/>
                <a:gd name="T12" fmla="*/ 113 w 114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208">
                  <a:moveTo>
                    <a:pt x="113" y="0"/>
                  </a:moveTo>
                  <a:lnTo>
                    <a:pt x="114" y="3"/>
                  </a:lnTo>
                  <a:lnTo>
                    <a:pt x="114" y="6"/>
                  </a:lnTo>
                  <a:lnTo>
                    <a:pt x="114" y="202"/>
                  </a:lnTo>
                  <a:lnTo>
                    <a:pt x="114" y="208"/>
                  </a:lnTo>
                  <a:lnTo>
                    <a:pt x="0" y="10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4">
              <a:extLst>
                <a:ext uri="{FF2B5EF4-FFF2-40B4-BE49-F238E27FC236}">
                  <a16:creationId xmlns:a16="http://schemas.microsoft.com/office/drawing/2014/main" id="{AE2BEB0B-0C99-409D-875F-3C9730C02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126" y="1470026"/>
              <a:ext cx="393700" cy="177800"/>
            </a:xfrm>
            <a:custGeom>
              <a:avLst/>
              <a:gdLst>
                <a:gd name="T0" fmla="*/ 0 w 248"/>
                <a:gd name="T1" fmla="*/ 0 h 112"/>
                <a:gd name="T2" fmla="*/ 248 w 248"/>
                <a:gd name="T3" fmla="*/ 0 h 112"/>
                <a:gd name="T4" fmla="*/ 145 w 248"/>
                <a:gd name="T5" fmla="*/ 96 h 112"/>
                <a:gd name="T6" fmla="*/ 132 w 248"/>
                <a:gd name="T7" fmla="*/ 106 h 112"/>
                <a:gd name="T8" fmla="*/ 125 w 248"/>
                <a:gd name="T9" fmla="*/ 112 h 112"/>
                <a:gd name="T10" fmla="*/ 117 w 248"/>
                <a:gd name="T11" fmla="*/ 106 h 112"/>
                <a:gd name="T12" fmla="*/ 103 w 248"/>
                <a:gd name="T13" fmla="*/ 96 h 112"/>
                <a:gd name="T14" fmla="*/ 0 w 248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112">
                  <a:moveTo>
                    <a:pt x="0" y="0"/>
                  </a:moveTo>
                  <a:lnTo>
                    <a:pt x="248" y="0"/>
                  </a:lnTo>
                  <a:lnTo>
                    <a:pt x="145" y="96"/>
                  </a:lnTo>
                  <a:lnTo>
                    <a:pt x="132" y="106"/>
                  </a:lnTo>
                  <a:lnTo>
                    <a:pt x="125" y="112"/>
                  </a:lnTo>
                  <a:lnTo>
                    <a:pt x="117" y="106"/>
                  </a:lnTo>
                  <a:lnTo>
                    <a:pt x="103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3" name="Icoon buste">
            <a:extLst>
              <a:ext uri="{FF2B5EF4-FFF2-40B4-BE49-F238E27FC236}">
                <a16:creationId xmlns:a16="http://schemas.microsoft.com/office/drawing/2014/main" id="{605A9FB4-8401-405B-8FE9-FA7438AB46CA}"/>
              </a:ext>
            </a:extLst>
          </p:cNvPr>
          <p:cNvSpPr>
            <a:spLocks/>
          </p:cNvSpPr>
          <p:nvPr/>
        </p:nvSpPr>
        <p:spPr bwMode="auto">
          <a:xfrm>
            <a:off x="1186518" y="3436570"/>
            <a:ext cx="276224" cy="267992"/>
          </a:xfrm>
          <a:custGeom>
            <a:avLst/>
            <a:gdLst>
              <a:gd name="T0" fmla="*/ 152 w 302"/>
              <a:gd name="T1" fmla="*/ 0 h 293"/>
              <a:gd name="T2" fmla="*/ 170 w 302"/>
              <a:gd name="T3" fmla="*/ 2 h 293"/>
              <a:gd name="T4" fmla="*/ 188 w 302"/>
              <a:gd name="T5" fmla="*/ 9 h 293"/>
              <a:gd name="T6" fmla="*/ 202 w 302"/>
              <a:gd name="T7" fmla="*/ 20 h 293"/>
              <a:gd name="T8" fmla="*/ 212 w 302"/>
              <a:gd name="T9" fmla="*/ 35 h 293"/>
              <a:gd name="T10" fmla="*/ 218 w 302"/>
              <a:gd name="T11" fmla="*/ 53 h 293"/>
              <a:gd name="T12" fmla="*/ 220 w 302"/>
              <a:gd name="T13" fmla="*/ 73 h 293"/>
              <a:gd name="T14" fmla="*/ 220 w 302"/>
              <a:gd name="T15" fmla="*/ 94 h 293"/>
              <a:gd name="T16" fmla="*/ 218 w 302"/>
              <a:gd name="T17" fmla="*/ 115 h 293"/>
              <a:gd name="T18" fmla="*/ 211 w 302"/>
              <a:gd name="T19" fmla="*/ 135 h 293"/>
              <a:gd name="T20" fmla="*/ 201 w 302"/>
              <a:gd name="T21" fmla="*/ 152 h 293"/>
              <a:gd name="T22" fmla="*/ 192 w 302"/>
              <a:gd name="T23" fmla="*/ 164 h 293"/>
              <a:gd name="T24" fmla="*/ 188 w 302"/>
              <a:gd name="T25" fmla="*/ 173 h 293"/>
              <a:gd name="T26" fmla="*/ 187 w 302"/>
              <a:gd name="T27" fmla="*/ 180 h 293"/>
              <a:gd name="T28" fmla="*/ 188 w 302"/>
              <a:gd name="T29" fmla="*/ 185 h 293"/>
              <a:gd name="T30" fmla="*/ 189 w 302"/>
              <a:gd name="T31" fmla="*/ 188 h 293"/>
              <a:gd name="T32" fmla="*/ 189 w 302"/>
              <a:gd name="T33" fmla="*/ 189 h 293"/>
              <a:gd name="T34" fmla="*/ 201 w 302"/>
              <a:gd name="T35" fmla="*/ 201 h 293"/>
              <a:gd name="T36" fmla="*/ 214 w 302"/>
              <a:gd name="T37" fmla="*/ 208 h 293"/>
              <a:gd name="T38" fmla="*/ 228 w 302"/>
              <a:gd name="T39" fmla="*/ 214 h 293"/>
              <a:gd name="T40" fmla="*/ 242 w 302"/>
              <a:gd name="T41" fmla="*/ 217 h 293"/>
              <a:gd name="T42" fmla="*/ 256 w 302"/>
              <a:gd name="T43" fmla="*/ 220 h 293"/>
              <a:gd name="T44" fmla="*/ 270 w 302"/>
              <a:gd name="T45" fmla="*/ 225 h 293"/>
              <a:gd name="T46" fmla="*/ 282 w 302"/>
              <a:gd name="T47" fmla="*/ 231 h 293"/>
              <a:gd name="T48" fmla="*/ 291 w 302"/>
              <a:gd name="T49" fmla="*/ 241 h 293"/>
              <a:gd name="T50" fmla="*/ 297 w 302"/>
              <a:gd name="T51" fmla="*/ 252 h 293"/>
              <a:gd name="T52" fmla="*/ 300 w 302"/>
              <a:gd name="T53" fmla="*/ 264 h 293"/>
              <a:gd name="T54" fmla="*/ 302 w 302"/>
              <a:gd name="T55" fmla="*/ 274 h 293"/>
              <a:gd name="T56" fmla="*/ 302 w 302"/>
              <a:gd name="T57" fmla="*/ 284 h 293"/>
              <a:gd name="T58" fmla="*/ 302 w 302"/>
              <a:gd name="T59" fmla="*/ 291 h 293"/>
              <a:gd name="T60" fmla="*/ 301 w 302"/>
              <a:gd name="T61" fmla="*/ 293 h 293"/>
              <a:gd name="T62" fmla="*/ 2 w 302"/>
              <a:gd name="T63" fmla="*/ 293 h 293"/>
              <a:gd name="T64" fmla="*/ 2 w 302"/>
              <a:gd name="T65" fmla="*/ 291 h 293"/>
              <a:gd name="T66" fmla="*/ 0 w 302"/>
              <a:gd name="T67" fmla="*/ 284 h 293"/>
              <a:gd name="T68" fmla="*/ 2 w 302"/>
              <a:gd name="T69" fmla="*/ 274 h 293"/>
              <a:gd name="T70" fmla="*/ 3 w 302"/>
              <a:gd name="T71" fmla="*/ 264 h 293"/>
              <a:gd name="T72" fmla="*/ 6 w 302"/>
              <a:gd name="T73" fmla="*/ 252 h 293"/>
              <a:gd name="T74" fmla="*/ 12 w 302"/>
              <a:gd name="T75" fmla="*/ 241 h 293"/>
              <a:gd name="T76" fmla="*/ 22 w 302"/>
              <a:gd name="T77" fmla="*/ 231 h 293"/>
              <a:gd name="T78" fmla="*/ 34 w 302"/>
              <a:gd name="T79" fmla="*/ 225 h 293"/>
              <a:gd name="T80" fmla="*/ 47 w 302"/>
              <a:gd name="T81" fmla="*/ 220 h 293"/>
              <a:gd name="T82" fmla="*/ 61 w 302"/>
              <a:gd name="T83" fmla="*/ 217 h 293"/>
              <a:gd name="T84" fmla="*/ 75 w 302"/>
              <a:gd name="T85" fmla="*/ 214 h 293"/>
              <a:gd name="T86" fmla="*/ 89 w 302"/>
              <a:gd name="T87" fmla="*/ 208 h 293"/>
              <a:gd name="T88" fmla="*/ 102 w 302"/>
              <a:gd name="T89" fmla="*/ 201 h 293"/>
              <a:gd name="T90" fmla="*/ 114 w 302"/>
              <a:gd name="T91" fmla="*/ 189 h 293"/>
              <a:gd name="T92" fmla="*/ 115 w 302"/>
              <a:gd name="T93" fmla="*/ 188 h 293"/>
              <a:gd name="T94" fmla="*/ 116 w 302"/>
              <a:gd name="T95" fmla="*/ 185 h 293"/>
              <a:gd name="T96" fmla="*/ 116 w 302"/>
              <a:gd name="T97" fmla="*/ 180 h 293"/>
              <a:gd name="T98" fmla="*/ 115 w 302"/>
              <a:gd name="T99" fmla="*/ 173 h 293"/>
              <a:gd name="T100" fmla="*/ 111 w 302"/>
              <a:gd name="T101" fmla="*/ 164 h 293"/>
              <a:gd name="T102" fmla="*/ 102 w 302"/>
              <a:gd name="T103" fmla="*/ 152 h 293"/>
              <a:gd name="T104" fmla="*/ 92 w 302"/>
              <a:gd name="T105" fmla="*/ 135 h 293"/>
              <a:gd name="T106" fmla="*/ 86 w 302"/>
              <a:gd name="T107" fmla="*/ 115 h 293"/>
              <a:gd name="T108" fmla="*/ 83 w 302"/>
              <a:gd name="T109" fmla="*/ 94 h 293"/>
              <a:gd name="T110" fmla="*/ 83 w 302"/>
              <a:gd name="T111" fmla="*/ 73 h 293"/>
              <a:gd name="T112" fmla="*/ 85 w 302"/>
              <a:gd name="T113" fmla="*/ 53 h 293"/>
              <a:gd name="T114" fmla="*/ 91 w 302"/>
              <a:gd name="T115" fmla="*/ 35 h 293"/>
              <a:gd name="T116" fmla="*/ 102 w 302"/>
              <a:gd name="T117" fmla="*/ 20 h 293"/>
              <a:gd name="T118" fmla="*/ 116 w 302"/>
              <a:gd name="T119" fmla="*/ 9 h 293"/>
              <a:gd name="T120" fmla="*/ 134 w 302"/>
              <a:gd name="T121" fmla="*/ 2 h 293"/>
              <a:gd name="T122" fmla="*/ 152 w 302"/>
              <a:gd name="T12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02" h="293">
                <a:moveTo>
                  <a:pt x="152" y="0"/>
                </a:moveTo>
                <a:lnTo>
                  <a:pt x="170" y="2"/>
                </a:lnTo>
                <a:lnTo>
                  <a:pt x="188" y="9"/>
                </a:lnTo>
                <a:lnTo>
                  <a:pt x="202" y="20"/>
                </a:lnTo>
                <a:lnTo>
                  <a:pt x="212" y="35"/>
                </a:lnTo>
                <a:lnTo>
                  <a:pt x="218" y="53"/>
                </a:lnTo>
                <a:lnTo>
                  <a:pt x="220" y="73"/>
                </a:lnTo>
                <a:lnTo>
                  <a:pt x="220" y="94"/>
                </a:lnTo>
                <a:lnTo>
                  <a:pt x="218" y="115"/>
                </a:lnTo>
                <a:lnTo>
                  <a:pt x="211" y="135"/>
                </a:lnTo>
                <a:lnTo>
                  <a:pt x="201" y="152"/>
                </a:lnTo>
                <a:lnTo>
                  <a:pt x="192" y="164"/>
                </a:lnTo>
                <a:lnTo>
                  <a:pt x="188" y="173"/>
                </a:lnTo>
                <a:lnTo>
                  <a:pt x="187" y="180"/>
                </a:lnTo>
                <a:lnTo>
                  <a:pt x="188" y="185"/>
                </a:lnTo>
                <a:lnTo>
                  <a:pt x="189" y="188"/>
                </a:lnTo>
                <a:lnTo>
                  <a:pt x="189" y="189"/>
                </a:lnTo>
                <a:lnTo>
                  <a:pt x="201" y="201"/>
                </a:lnTo>
                <a:lnTo>
                  <a:pt x="214" y="208"/>
                </a:lnTo>
                <a:lnTo>
                  <a:pt x="228" y="214"/>
                </a:lnTo>
                <a:lnTo>
                  <a:pt x="242" y="217"/>
                </a:lnTo>
                <a:lnTo>
                  <a:pt x="256" y="220"/>
                </a:lnTo>
                <a:lnTo>
                  <a:pt x="270" y="225"/>
                </a:lnTo>
                <a:lnTo>
                  <a:pt x="282" y="231"/>
                </a:lnTo>
                <a:lnTo>
                  <a:pt x="291" y="241"/>
                </a:lnTo>
                <a:lnTo>
                  <a:pt x="297" y="252"/>
                </a:lnTo>
                <a:lnTo>
                  <a:pt x="300" y="264"/>
                </a:lnTo>
                <a:lnTo>
                  <a:pt x="302" y="274"/>
                </a:lnTo>
                <a:lnTo>
                  <a:pt x="302" y="284"/>
                </a:lnTo>
                <a:lnTo>
                  <a:pt x="302" y="291"/>
                </a:lnTo>
                <a:lnTo>
                  <a:pt x="301" y="293"/>
                </a:lnTo>
                <a:lnTo>
                  <a:pt x="2" y="293"/>
                </a:lnTo>
                <a:lnTo>
                  <a:pt x="2" y="291"/>
                </a:lnTo>
                <a:lnTo>
                  <a:pt x="0" y="284"/>
                </a:lnTo>
                <a:lnTo>
                  <a:pt x="2" y="274"/>
                </a:lnTo>
                <a:lnTo>
                  <a:pt x="3" y="264"/>
                </a:lnTo>
                <a:lnTo>
                  <a:pt x="6" y="252"/>
                </a:lnTo>
                <a:lnTo>
                  <a:pt x="12" y="241"/>
                </a:lnTo>
                <a:lnTo>
                  <a:pt x="22" y="231"/>
                </a:lnTo>
                <a:lnTo>
                  <a:pt x="34" y="225"/>
                </a:lnTo>
                <a:lnTo>
                  <a:pt x="47" y="220"/>
                </a:lnTo>
                <a:lnTo>
                  <a:pt x="61" y="217"/>
                </a:lnTo>
                <a:lnTo>
                  <a:pt x="75" y="214"/>
                </a:lnTo>
                <a:lnTo>
                  <a:pt x="89" y="208"/>
                </a:lnTo>
                <a:lnTo>
                  <a:pt x="102" y="201"/>
                </a:lnTo>
                <a:lnTo>
                  <a:pt x="114" y="189"/>
                </a:lnTo>
                <a:lnTo>
                  <a:pt x="115" y="188"/>
                </a:lnTo>
                <a:lnTo>
                  <a:pt x="116" y="185"/>
                </a:lnTo>
                <a:lnTo>
                  <a:pt x="116" y="180"/>
                </a:lnTo>
                <a:lnTo>
                  <a:pt x="115" y="173"/>
                </a:lnTo>
                <a:lnTo>
                  <a:pt x="111" y="164"/>
                </a:lnTo>
                <a:lnTo>
                  <a:pt x="102" y="152"/>
                </a:lnTo>
                <a:lnTo>
                  <a:pt x="92" y="135"/>
                </a:lnTo>
                <a:lnTo>
                  <a:pt x="86" y="115"/>
                </a:lnTo>
                <a:lnTo>
                  <a:pt x="83" y="94"/>
                </a:lnTo>
                <a:lnTo>
                  <a:pt x="83" y="73"/>
                </a:lnTo>
                <a:lnTo>
                  <a:pt x="85" y="53"/>
                </a:lnTo>
                <a:lnTo>
                  <a:pt x="91" y="35"/>
                </a:lnTo>
                <a:lnTo>
                  <a:pt x="102" y="20"/>
                </a:lnTo>
                <a:lnTo>
                  <a:pt x="116" y="9"/>
                </a:lnTo>
                <a:lnTo>
                  <a:pt x="134" y="2"/>
                </a:lnTo>
                <a:lnTo>
                  <a:pt x="152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997E3695-5987-504E-7234-30468CDDAE4E}"/>
              </a:ext>
            </a:extLst>
          </p:cNvPr>
          <p:cNvSpPr txBox="1">
            <a:spLocks/>
          </p:cNvSpPr>
          <p:nvPr/>
        </p:nvSpPr>
        <p:spPr>
          <a:xfrm>
            <a:off x="5601515" y="3264255"/>
            <a:ext cx="4347528" cy="2135167"/>
          </a:xfrm>
          <a:prstGeom prst="roundRect">
            <a:avLst>
              <a:gd name="adj" fmla="val 7360"/>
            </a:avLst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vert="horz" lIns="612000" tIns="180000" rIns="180000" bIns="252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2000" b="0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3400" indent="-2714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1938" indent="-2619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6575" indent="-2746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0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err="1"/>
              <a:t>Discussi</a:t>
            </a:r>
            <a:r>
              <a:rPr lang="en-US" dirty="0"/>
              <a:t> </a:t>
            </a:r>
            <a:r>
              <a:rPr lang="en-NL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elvis@v4escrow.net</a:t>
            </a:r>
            <a:r>
              <a:rPr lang="en-US" dirty="0"/>
              <a:t> Phase:</a:t>
            </a:r>
          </a:p>
          <a:p>
            <a:pPr lvl="0"/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BF02DDD-441E-EEF1-1A33-2E25AFCC10EA}"/>
              </a:ext>
            </a:extLst>
          </p:cNvPr>
          <p:cNvSpPr>
            <a:spLocks noGrp="1"/>
          </p:cNvSpPr>
          <p:nvPr>
            <p:ph type="body" idx="70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NL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1946A61-11B5-1232-51AE-190EE220B530}"/>
              </a:ext>
            </a:extLst>
          </p:cNvPr>
          <p:cNvSpPr>
            <a:spLocks noGrp="1"/>
          </p:cNvSpPr>
          <p:nvPr>
            <p:ph type="body" idx="69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NL" dirty="0"/>
          </a:p>
        </p:txBody>
      </p:sp>
      <p:sp>
        <p:nvSpPr>
          <p:cNvPr id="12" name="Tijdelijke aanduiding voor verticale tekst 2">
            <a:extLst>
              <a:ext uri="{FF2B5EF4-FFF2-40B4-BE49-F238E27FC236}">
                <a16:creationId xmlns:a16="http://schemas.microsoft.com/office/drawing/2014/main" id="{B8226FD5-7C5D-6A9A-4BD7-4235ACB1287A}"/>
              </a:ext>
            </a:extLst>
          </p:cNvPr>
          <p:cNvSpPr txBox="1">
            <a:spLocks/>
          </p:cNvSpPr>
          <p:nvPr/>
        </p:nvSpPr>
        <p:spPr>
          <a:xfrm>
            <a:off x="6303148" y="3451405"/>
            <a:ext cx="3200400" cy="261257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tabLst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32800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Tx/>
              <a:buBlip>
                <a:blip r:embed="rId4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200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5600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6"/>
              </a:buBlip>
              <a:tabLst/>
              <a:defRPr sz="20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3400" indent="-2714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1938" indent="-2619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6575" indent="-2746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0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Elvis Daniel Velea</a:t>
            </a:r>
          </a:p>
        </p:txBody>
      </p:sp>
      <p:sp>
        <p:nvSpPr>
          <p:cNvPr id="13" name="Tijdelijke aanduiding voor verticale tekst 5">
            <a:extLst>
              <a:ext uri="{FF2B5EF4-FFF2-40B4-BE49-F238E27FC236}">
                <a16:creationId xmlns:a16="http://schemas.microsoft.com/office/drawing/2014/main" id="{A4AD1C3C-1518-B06D-46DE-F1273B0957D3}"/>
              </a:ext>
            </a:extLst>
          </p:cNvPr>
          <p:cNvSpPr txBox="1">
            <a:spLocks/>
          </p:cNvSpPr>
          <p:nvPr/>
        </p:nvSpPr>
        <p:spPr>
          <a:xfrm>
            <a:off x="6303148" y="3957126"/>
            <a:ext cx="3200400" cy="261257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  <a:tabLst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32800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Tx/>
              <a:buBlip>
                <a:blip r:embed="rId4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9200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5600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6"/>
              </a:buBlip>
              <a:tabLst/>
              <a:defRPr sz="20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3400" indent="-2714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1938" indent="-2619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6575" indent="-2746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0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/>
              <a:t>E-mail: </a:t>
            </a:r>
          </a:p>
        </p:txBody>
      </p:sp>
      <p:grpSp>
        <p:nvGrpSpPr>
          <p:cNvPr id="15" name="Icoon envelopje">
            <a:extLst>
              <a:ext uri="{FF2B5EF4-FFF2-40B4-BE49-F238E27FC236}">
                <a16:creationId xmlns:a16="http://schemas.microsoft.com/office/drawing/2014/main" id="{F0DA3DAC-B303-962B-66CA-587821056E1C}"/>
              </a:ext>
            </a:extLst>
          </p:cNvPr>
          <p:cNvGrpSpPr>
            <a:grpSpLocks/>
          </p:cNvGrpSpPr>
          <p:nvPr/>
        </p:nvGrpSpPr>
        <p:grpSpPr>
          <a:xfrm>
            <a:off x="5917731" y="3993299"/>
            <a:ext cx="277970" cy="200704"/>
            <a:chOff x="2487613" y="1470026"/>
            <a:chExt cx="468313" cy="338138"/>
          </a:xfrm>
        </p:grpSpPr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63E54054-B37A-6B59-A2E4-EB5229046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126" y="1654176"/>
              <a:ext cx="393700" cy="153988"/>
            </a:xfrm>
            <a:custGeom>
              <a:avLst/>
              <a:gdLst>
                <a:gd name="T0" fmla="*/ 103 w 248"/>
                <a:gd name="T1" fmla="*/ 0 h 97"/>
                <a:gd name="T2" fmla="*/ 125 w 248"/>
                <a:gd name="T3" fmla="*/ 16 h 97"/>
                <a:gd name="T4" fmla="*/ 145 w 248"/>
                <a:gd name="T5" fmla="*/ 0 h 97"/>
                <a:gd name="T6" fmla="*/ 248 w 248"/>
                <a:gd name="T7" fmla="*/ 97 h 97"/>
                <a:gd name="T8" fmla="*/ 0 w 248"/>
                <a:gd name="T9" fmla="*/ 97 h 97"/>
                <a:gd name="T10" fmla="*/ 103 w 248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97">
                  <a:moveTo>
                    <a:pt x="103" y="0"/>
                  </a:moveTo>
                  <a:lnTo>
                    <a:pt x="125" y="16"/>
                  </a:lnTo>
                  <a:lnTo>
                    <a:pt x="145" y="0"/>
                  </a:lnTo>
                  <a:lnTo>
                    <a:pt x="248" y="97"/>
                  </a:lnTo>
                  <a:lnTo>
                    <a:pt x="0" y="97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C8F1911B-1C97-DCFB-29E8-C0A23403F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1474788"/>
              <a:ext cx="179388" cy="330200"/>
            </a:xfrm>
            <a:custGeom>
              <a:avLst/>
              <a:gdLst>
                <a:gd name="T0" fmla="*/ 1 w 113"/>
                <a:gd name="T1" fmla="*/ 0 h 208"/>
                <a:gd name="T2" fmla="*/ 113 w 113"/>
                <a:gd name="T3" fmla="*/ 103 h 208"/>
                <a:gd name="T4" fmla="*/ 1 w 113"/>
                <a:gd name="T5" fmla="*/ 208 h 208"/>
                <a:gd name="T6" fmla="*/ 0 w 113"/>
                <a:gd name="T7" fmla="*/ 202 h 208"/>
                <a:gd name="T8" fmla="*/ 0 w 113"/>
                <a:gd name="T9" fmla="*/ 6 h 208"/>
                <a:gd name="T10" fmla="*/ 0 w 113"/>
                <a:gd name="T11" fmla="*/ 3 h 208"/>
                <a:gd name="T12" fmla="*/ 1 w 113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208">
                  <a:moveTo>
                    <a:pt x="1" y="0"/>
                  </a:moveTo>
                  <a:lnTo>
                    <a:pt x="113" y="103"/>
                  </a:lnTo>
                  <a:lnTo>
                    <a:pt x="1" y="208"/>
                  </a:lnTo>
                  <a:lnTo>
                    <a:pt x="0" y="202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80A96319-F146-683D-0BE5-39540AD27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951" y="1474788"/>
              <a:ext cx="180975" cy="330200"/>
            </a:xfrm>
            <a:custGeom>
              <a:avLst/>
              <a:gdLst>
                <a:gd name="T0" fmla="*/ 113 w 114"/>
                <a:gd name="T1" fmla="*/ 0 h 208"/>
                <a:gd name="T2" fmla="*/ 114 w 114"/>
                <a:gd name="T3" fmla="*/ 3 h 208"/>
                <a:gd name="T4" fmla="*/ 114 w 114"/>
                <a:gd name="T5" fmla="*/ 6 h 208"/>
                <a:gd name="T6" fmla="*/ 114 w 114"/>
                <a:gd name="T7" fmla="*/ 202 h 208"/>
                <a:gd name="T8" fmla="*/ 114 w 114"/>
                <a:gd name="T9" fmla="*/ 208 h 208"/>
                <a:gd name="T10" fmla="*/ 0 w 114"/>
                <a:gd name="T11" fmla="*/ 103 h 208"/>
                <a:gd name="T12" fmla="*/ 113 w 114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208">
                  <a:moveTo>
                    <a:pt x="113" y="0"/>
                  </a:moveTo>
                  <a:lnTo>
                    <a:pt x="114" y="3"/>
                  </a:lnTo>
                  <a:lnTo>
                    <a:pt x="114" y="6"/>
                  </a:lnTo>
                  <a:lnTo>
                    <a:pt x="114" y="202"/>
                  </a:lnTo>
                  <a:lnTo>
                    <a:pt x="114" y="208"/>
                  </a:lnTo>
                  <a:lnTo>
                    <a:pt x="0" y="10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42191C2D-2B33-84D3-BCBB-BEBE5CC94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126" y="1470026"/>
              <a:ext cx="393700" cy="177800"/>
            </a:xfrm>
            <a:custGeom>
              <a:avLst/>
              <a:gdLst>
                <a:gd name="T0" fmla="*/ 0 w 248"/>
                <a:gd name="T1" fmla="*/ 0 h 112"/>
                <a:gd name="T2" fmla="*/ 248 w 248"/>
                <a:gd name="T3" fmla="*/ 0 h 112"/>
                <a:gd name="T4" fmla="*/ 145 w 248"/>
                <a:gd name="T5" fmla="*/ 96 h 112"/>
                <a:gd name="T6" fmla="*/ 132 w 248"/>
                <a:gd name="T7" fmla="*/ 106 h 112"/>
                <a:gd name="T8" fmla="*/ 125 w 248"/>
                <a:gd name="T9" fmla="*/ 112 h 112"/>
                <a:gd name="T10" fmla="*/ 117 w 248"/>
                <a:gd name="T11" fmla="*/ 106 h 112"/>
                <a:gd name="T12" fmla="*/ 103 w 248"/>
                <a:gd name="T13" fmla="*/ 96 h 112"/>
                <a:gd name="T14" fmla="*/ 0 w 248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112">
                  <a:moveTo>
                    <a:pt x="0" y="0"/>
                  </a:moveTo>
                  <a:lnTo>
                    <a:pt x="248" y="0"/>
                  </a:lnTo>
                  <a:lnTo>
                    <a:pt x="145" y="96"/>
                  </a:lnTo>
                  <a:lnTo>
                    <a:pt x="132" y="106"/>
                  </a:lnTo>
                  <a:lnTo>
                    <a:pt x="125" y="112"/>
                  </a:lnTo>
                  <a:lnTo>
                    <a:pt x="117" y="106"/>
                  </a:lnTo>
                  <a:lnTo>
                    <a:pt x="103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3" name="Icoon buste">
            <a:extLst>
              <a:ext uri="{FF2B5EF4-FFF2-40B4-BE49-F238E27FC236}">
                <a16:creationId xmlns:a16="http://schemas.microsoft.com/office/drawing/2014/main" id="{84FED711-8857-7B65-6C70-EA7104417B35}"/>
              </a:ext>
            </a:extLst>
          </p:cNvPr>
          <p:cNvSpPr>
            <a:spLocks/>
          </p:cNvSpPr>
          <p:nvPr/>
        </p:nvSpPr>
        <p:spPr bwMode="auto">
          <a:xfrm>
            <a:off x="5918604" y="3444670"/>
            <a:ext cx="276224" cy="267992"/>
          </a:xfrm>
          <a:custGeom>
            <a:avLst/>
            <a:gdLst>
              <a:gd name="T0" fmla="*/ 152 w 302"/>
              <a:gd name="T1" fmla="*/ 0 h 293"/>
              <a:gd name="T2" fmla="*/ 170 w 302"/>
              <a:gd name="T3" fmla="*/ 2 h 293"/>
              <a:gd name="T4" fmla="*/ 188 w 302"/>
              <a:gd name="T5" fmla="*/ 9 h 293"/>
              <a:gd name="T6" fmla="*/ 202 w 302"/>
              <a:gd name="T7" fmla="*/ 20 h 293"/>
              <a:gd name="T8" fmla="*/ 212 w 302"/>
              <a:gd name="T9" fmla="*/ 35 h 293"/>
              <a:gd name="T10" fmla="*/ 218 w 302"/>
              <a:gd name="T11" fmla="*/ 53 h 293"/>
              <a:gd name="T12" fmla="*/ 220 w 302"/>
              <a:gd name="T13" fmla="*/ 73 h 293"/>
              <a:gd name="T14" fmla="*/ 220 w 302"/>
              <a:gd name="T15" fmla="*/ 94 h 293"/>
              <a:gd name="T16" fmla="*/ 218 w 302"/>
              <a:gd name="T17" fmla="*/ 115 h 293"/>
              <a:gd name="T18" fmla="*/ 211 w 302"/>
              <a:gd name="T19" fmla="*/ 135 h 293"/>
              <a:gd name="T20" fmla="*/ 201 w 302"/>
              <a:gd name="T21" fmla="*/ 152 h 293"/>
              <a:gd name="T22" fmla="*/ 192 w 302"/>
              <a:gd name="T23" fmla="*/ 164 h 293"/>
              <a:gd name="T24" fmla="*/ 188 w 302"/>
              <a:gd name="T25" fmla="*/ 173 h 293"/>
              <a:gd name="T26" fmla="*/ 187 w 302"/>
              <a:gd name="T27" fmla="*/ 180 h 293"/>
              <a:gd name="T28" fmla="*/ 188 w 302"/>
              <a:gd name="T29" fmla="*/ 185 h 293"/>
              <a:gd name="T30" fmla="*/ 189 w 302"/>
              <a:gd name="T31" fmla="*/ 188 h 293"/>
              <a:gd name="T32" fmla="*/ 189 w 302"/>
              <a:gd name="T33" fmla="*/ 189 h 293"/>
              <a:gd name="T34" fmla="*/ 201 w 302"/>
              <a:gd name="T35" fmla="*/ 201 h 293"/>
              <a:gd name="T36" fmla="*/ 214 w 302"/>
              <a:gd name="T37" fmla="*/ 208 h 293"/>
              <a:gd name="T38" fmla="*/ 228 w 302"/>
              <a:gd name="T39" fmla="*/ 214 h 293"/>
              <a:gd name="T40" fmla="*/ 242 w 302"/>
              <a:gd name="T41" fmla="*/ 217 h 293"/>
              <a:gd name="T42" fmla="*/ 256 w 302"/>
              <a:gd name="T43" fmla="*/ 220 h 293"/>
              <a:gd name="T44" fmla="*/ 270 w 302"/>
              <a:gd name="T45" fmla="*/ 225 h 293"/>
              <a:gd name="T46" fmla="*/ 282 w 302"/>
              <a:gd name="T47" fmla="*/ 231 h 293"/>
              <a:gd name="T48" fmla="*/ 291 w 302"/>
              <a:gd name="T49" fmla="*/ 241 h 293"/>
              <a:gd name="T50" fmla="*/ 297 w 302"/>
              <a:gd name="T51" fmla="*/ 252 h 293"/>
              <a:gd name="T52" fmla="*/ 300 w 302"/>
              <a:gd name="T53" fmla="*/ 264 h 293"/>
              <a:gd name="T54" fmla="*/ 302 w 302"/>
              <a:gd name="T55" fmla="*/ 274 h 293"/>
              <a:gd name="T56" fmla="*/ 302 w 302"/>
              <a:gd name="T57" fmla="*/ 284 h 293"/>
              <a:gd name="T58" fmla="*/ 302 w 302"/>
              <a:gd name="T59" fmla="*/ 291 h 293"/>
              <a:gd name="T60" fmla="*/ 301 w 302"/>
              <a:gd name="T61" fmla="*/ 293 h 293"/>
              <a:gd name="T62" fmla="*/ 2 w 302"/>
              <a:gd name="T63" fmla="*/ 293 h 293"/>
              <a:gd name="T64" fmla="*/ 2 w 302"/>
              <a:gd name="T65" fmla="*/ 291 h 293"/>
              <a:gd name="T66" fmla="*/ 0 w 302"/>
              <a:gd name="T67" fmla="*/ 284 h 293"/>
              <a:gd name="T68" fmla="*/ 2 w 302"/>
              <a:gd name="T69" fmla="*/ 274 h 293"/>
              <a:gd name="T70" fmla="*/ 3 w 302"/>
              <a:gd name="T71" fmla="*/ 264 h 293"/>
              <a:gd name="T72" fmla="*/ 6 w 302"/>
              <a:gd name="T73" fmla="*/ 252 h 293"/>
              <a:gd name="T74" fmla="*/ 12 w 302"/>
              <a:gd name="T75" fmla="*/ 241 h 293"/>
              <a:gd name="T76" fmla="*/ 22 w 302"/>
              <a:gd name="T77" fmla="*/ 231 h 293"/>
              <a:gd name="T78" fmla="*/ 34 w 302"/>
              <a:gd name="T79" fmla="*/ 225 h 293"/>
              <a:gd name="T80" fmla="*/ 47 w 302"/>
              <a:gd name="T81" fmla="*/ 220 h 293"/>
              <a:gd name="T82" fmla="*/ 61 w 302"/>
              <a:gd name="T83" fmla="*/ 217 h 293"/>
              <a:gd name="T84" fmla="*/ 75 w 302"/>
              <a:gd name="T85" fmla="*/ 214 h 293"/>
              <a:gd name="T86" fmla="*/ 89 w 302"/>
              <a:gd name="T87" fmla="*/ 208 h 293"/>
              <a:gd name="T88" fmla="*/ 102 w 302"/>
              <a:gd name="T89" fmla="*/ 201 h 293"/>
              <a:gd name="T90" fmla="*/ 114 w 302"/>
              <a:gd name="T91" fmla="*/ 189 h 293"/>
              <a:gd name="T92" fmla="*/ 115 w 302"/>
              <a:gd name="T93" fmla="*/ 188 h 293"/>
              <a:gd name="T94" fmla="*/ 116 w 302"/>
              <a:gd name="T95" fmla="*/ 185 h 293"/>
              <a:gd name="T96" fmla="*/ 116 w 302"/>
              <a:gd name="T97" fmla="*/ 180 h 293"/>
              <a:gd name="T98" fmla="*/ 115 w 302"/>
              <a:gd name="T99" fmla="*/ 173 h 293"/>
              <a:gd name="T100" fmla="*/ 111 w 302"/>
              <a:gd name="T101" fmla="*/ 164 h 293"/>
              <a:gd name="T102" fmla="*/ 102 w 302"/>
              <a:gd name="T103" fmla="*/ 152 h 293"/>
              <a:gd name="T104" fmla="*/ 92 w 302"/>
              <a:gd name="T105" fmla="*/ 135 h 293"/>
              <a:gd name="T106" fmla="*/ 86 w 302"/>
              <a:gd name="T107" fmla="*/ 115 h 293"/>
              <a:gd name="T108" fmla="*/ 83 w 302"/>
              <a:gd name="T109" fmla="*/ 94 h 293"/>
              <a:gd name="T110" fmla="*/ 83 w 302"/>
              <a:gd name="T111" fmla="*/ 73 h 293"/>
              <a:gd name="T112" fmla="*/ 85 w 302"/>
              <a:gd name="T113" fmla="*/ 53 h 293"/>
              <a:gd name="T114" fmla="*/ 91 w 302"/>
              <a:gd name="T115" fmla="*/ 35 h 293"/>
              <a:gd name="T116" fmla="*/ 102 w 302"/>
              <a:gd name="T117" fmla="*/ 20 h 293"/>
              <a:gd name="T118" fmla="*/ 116 w 302"/>
              <a:gd name="T119" fmla="*/ 9 h 293"/>
              <a:gd name="T120" fmla="*/ 134 w 302"/>
              <a:gd name="T121" fmla="*/ 2 h 293"/>
              <a:gd name="T122" fmla="*/ 152 w 302"/>
              <a:gd name="T12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02" h="293">
                <a:moveTo>
                  <a:pt x="152" y="0"/>
                </a:moveTo>
                <a:lnTo>
                  <a:pt x="170" y="2"/>
                </a:lnTo>
                <a:lnTo>
                  <a:pt x="188" y="9"/>
                </a:lnTo>
                <a:lnTo>
                  <a:pt x="202" y="20"/>
                </a:lnTo>
                <a:lnTo>
                  <a:pt x="212" y="35"/>
                </a:lnTo>
                <a:lnTo>
                  <a:pt x="218" y="53"/>
                </a:lnTo>
                <a:lnTo>
                  <a:pt x="220" y="73"/>
                </a:lnTo>
                <a:lnTo>
                  <a:pt x="220" y="94"/>
                </a:lnTo>
                <a:lnTo>
                  <a:pt x="218" y="115"/>
                </a:lnTo>
                <a:lnTo>
                  <a:pt x="211" y="135"/>
                </a:lnTo>
                <a:lnTo>
                  <a:pt x="201" y="152"/>
                </a:lnTo>
                <a:lnTo>
                  <a:pt x="192" y="164"/>
                </a:lnTo>
                <a:lnTo>
                  <a:pt x="188" y="173"/>
                </a:lnTo>
                <a:lnTo>
                  <a:pt x="187" y="180"/>
                </a:lnTo>
                <a:lnTo>
                  <a:pt x="188" y="185"/>
                </a:lnTo>
                <a:lnTo>
                  <a:pt x="189" y="188"/>
                </a:lnTo>
                <a:lnTo>
                  <a:pt x="189" y="189"/>
                </a:lnTo>
                <a:lnTo>
                  <a:pt x="201" y="201"/>
                </a:lnTo>
                <a:lnTo>
                  <a:pt x="214" y="208"/>
                </a:lnTo>
                <a:lnTo>
                  <a:pt x="228" y="214"/>
                </a:lnTo>
                <a:lnTo>
                  <a:pt x="242" y="217"/>
                </a:lnTo>
                <a:lnTo>
                  <a:pt x="256" y="220"/>
                </a:lnTo>
                <a:lnTo>
                  <a:pt x="270" y="225"/>
                </a:lnTo>
                <a:lnTo>
                  <a:pt x="282" y="231"/>
                </a:lnTo>
                <a:lnTo>
                  <a:pt x="291" y="241"/>
                </a:lnTo>
                <a:lnTo>
                  <a:pt x="297" y="252"/>
                </a:lnTo>
                <a:lnTo>
                  <a:pt x="300" y="264"/>
                </a:lnTo>
                <a:lnTo>
                  <a:pt x="302" y="274"/>
                </a:lnTo>
                <a:lnTo>
                  <a:pt x="302" y="284"/>
                </a:lnTo>
                <a:lnTo>
                  <a:pt x="302" y="291"/>
                </a:lnTo>
                <a:lnTo>
                  <a:pt x="301" y="293"/>
                </a:lnTo>
                <a:lnTo>
                  <a:pt x="2" y="293"/>
                </a:lnTo>
                <a:lnTo>
                  <a:pt x="2" y="291"/>
                </a:lnTo>
                <a:lnTo>
                  <a:pt x="0" y="284"/>
                </a:lnTo>
                <a:lnTo>
                  <a:pt x="2" y="274"/>
                </a:lnTo>
                <a:lnTo>
                  <a:pt x="3" y="264"/>
                </a:lnTo>
                <a:lnTo>
                  <a:pt x="6" y="252"/>
                </a:lnTo>
                <a:lnTo>
                  <a:pt x="12" y="241"/>
                </a:lnTo>
                <a:lnTo>
                  <a:pt x="22" y="231"/>
                </a:lnTo>
                <a:lnTo>
                  <a:pt x="34" y="225"/>
                </a:lnTo>
                <a:lnTo>
                  <a:pt x="47" y="220"/>
                </a:lnTo>
                <a:lnTo>
                  <a:pt x="61" y="217"/>
                </a:lnTo>
                <a:lnTo>
                  <a:pt x="75" y="214"/>
                </a:lnTo>
                <a:lnTo>
                  <a:pt x="89" y="208"/>
                </a:lnTo>
                <a:lnTo>
                  <a:pt x="102" y="201"/>
                </a:lnTo>
                <a:lnTo>
                  <a:pt x="114" y="189"/>
                </a:lnTo>
                <a:lnTo>
                  <a:pt x="115" y="188"/>
                </a:lnTo>
                <a:lnTo>
                  <a:pt x="116" y="185"/>
                </a:lnTo>
                <a:lnTo>
                  <a:pt x="116" y="180"/>
                </a:lnTo>
                <a:lnTo>
                  <a:pt x="115" y="173"/>
                </a:lnTo>
                <a:lnTo>
                  <a:pt x="111" y="164"/>
                </a:lnTo>
                <a:lnTo>
                  <a:pt x="102" y="152"/>
                </a:lnTo>
                <a:lnTo>
                  <a:pt x="92" y="135"/>
                </a:lnTo>
                <a:lnTo>
                  <a:pt x="86" y="115"/>
                </a:lnTo>
                <a:lnTo>
                  <a:pt x="83" y="94"/>
                </a:lnTo>
                <a:lnTo>
                  <a:pt x="83" y="73"/>
                </a:lnTo>
                <a:lnTo>
                  <a:pt x="85" y="53"/>
                </a:lnTo>
                <a:lnTo>
                  <a:pt x="91" y="35"/>
                </a:lnTo>
                <a:lnTo>
                  <a:pt x="102" y="20"/>
                </a:lnTo>
                <a:lnTo>
                  <a:pt x="116" y="9"/>
                </a:lnTo>
                <a:lnTo>
                  <a:pt x="134" y="2"/>
                </a:lnTo>
                <a:lnTo>
                  <a:pt x="152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810E512-0FDA-F600-6BC9-FA4BC12937F0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12330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036e0a74f67ba7fba8b432fe1cbcb1e279f331"/>
  <p:tag name="JUTAG_EINDMACROS_PRESERVEGUIDES" val="1"/>
</p:tagLst>
</file>

<file path=ppt/theme/theme1.xml><?xml version="1.0" encoding="utf-8"?>
<a:theme xmlns:a="http://schemas.openxmlformats.org/drawingml/2006/main" name="SURF">
  <a:themeElements>
    <a:clrScheme name="Aangepast 5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A7600"/>
      </a:accent1>
      <a:accent2>
        <a:srgbClr val="E03C31"/>
      </a:accent2>
      <a:accent3>
        <a:srgbClr val="0077C8"/>
      </a:accent3>
      <a:accent4>
        <a:srgbClr val="009F4D"/>
      </a:accent4>
      <a:accent5>
        <a:srgbClr val="FEDB00"/>
      </a:accent5>
      <a:accent6>
        <a:srgbClr val="772583"/>
      </a:accent6>
      <a:hlink>
        <a:srgbClr val="0077C8"/>
      </a:hlink>
      <a:folHlink>
        <a:srgbClr val="009F4D"/>
      </a:folHlink>
    </a:clrScheme>
    <a:fontScheme name="SUR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cap="all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 (EN) SURF.potx" id="{7041D33A-53D9-4D2B-BC9A-C782EBA45687}" vid="{6F92927F-993D-451A-991E-3964DFEA705F}"/>
    </a:ext>
  </a:extLst>
</a:theme>
</file>

<file path=ppt/theme/theme2.xml><?xml version="1.0" encoding="utf-8"?>
<a:theme xmlns:a="http://schemas.openxmlformats.org/drawingml/2006/main" name="Kantoorthema">
  <a:themeElements>
    <a:clrScheme name="Notes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7600"/>
      </a:accent1>
      <a:accent2>
        <a:srgbClr val="E03C31"/>
      </a:accent2>
      <a:accent3>
        <a:srgbClr val="0077C8"/>
      </a:accent3>
      <a:accent4>
        <a:srgbClr val="009F4D"/>
      </a:accent4>
      <a:accent5>
        <a:srgbClr val="FEDB00"/>
      </a:accent5>
      <a:accent6>
        <a:srgbClr val="772583"/>
      </a:accent6>
      <a:hlink>
        <a:srgbClr val="0077C8"/>
      </a:hlink>
      <a:folHlink>
        <a:srgbClr val="009F4D"/>
      </a:folHlink>
    </a:clrScheme>
    <a:fontScheme name="Notes fonts">
      <a:majorFont>
        <a:latin typeface="Calibri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Handou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7600"/>
      </a:accent1>
      <a:accent2>
        <a:srgbClr val="E03C31"/>
      </a:accent2>
      <a:accent3>
        <a:srgbClr val="0077C8"/>
      </a:accent3>
      <a:accent4>
        <a:srgbClr val="009F4D"/>
      </a:accent4>
      <a:accent5>
        <a:srgbClr val="FEDB00"/>
      </a:accent5>
      <a:accent6>
        <a:srgbClr val="772583"/>
      </a:accent6>
      <a:hlink>
        <a:srgbClr val="0077C8"/>
      </a:hlink>
      <a:folHlink>
        <a:srgbClr val="009F4D"/>
      </a:folHlink>
    </a:clrScheme>
    <a:fontScheme name="Handout fonts">
      <a:majorFont>
        <a:latin typeface="Calibri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(EN) SURF</Template>
  <TotalTime>42</TotalTime>
  <Words>254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SURF</vt:lpstr>
      <vt:lpstr>PowerPoint Presentation</vt:lpstr>
      <vt:lpstr>The Policy Proposal</vt:lpstr>
      <vt:lpstr>Proposal status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Edwin Verheul</dc:creator>
  <cp:keywords/>
  <dc:description>_x000d_
Template version 2.1 - 9 November 2018</dc:description>
  <cp:lastModifiedBy>Edwin Verheul</cp:lastModifiedBy>
  <cp:revision>1</cp:revision>
  <dcterms:created xsi:type="dcterms:W3CDTF">2023-05-22T20:56:46Z</dcterms:created>
  <dcterms:modified xsi:type="dcterms:W3CDTF">2023-05-22T21:39:19Z</dcterms:modified>
  <cp:category/>
</cp:coreProperties>
</file>