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23/05/2023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Markus de Brun</a:t>
            </a:r>
          </a:p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Code of Conduct</a:t>
            </a:r>
          </a:p>
          <a:p>
            <a:r>
              <a:rPr lang="en-IE" dirty="0">
                <a:solidFill>
                  <a:schemeClr val="bg1"/>
                </a:solidFill>
              </a:rPr>
              <a:t>Rating Talks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85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B.1. Recent List Discussion</a:t>
            </a:r>
          </a:p>
          <a:p>
            <a:r>
              <a:rPr lang="en-IE" dirty="0">
                <a:solidFill>
                  <a:schemeClr val="bg1"/>
                </a:solidFill>
              </a:rPr>
              <a:t>B.2. RIPE NCC Anti-Abuse Training Webinar - Gerardo </a:t>
            </a:r>
            <a:r>
              <a:rPr lang="en-IE" dirty="0" err="1">
                <a:solidFill>
                  <a:schemeClr val="bg1"/>
                </a:solidFill>
              </a:rPr>
              <a:t>Viviers</a:t>
            </a:r>
            <a:r>
              <a:rPr lang="en-IE" dirty="0">
                <a:solidFill>
                  <a:schemeClr val="bg1"/>
                </a:solidFill>
              </a:rPr>
              <a:t>, RIPE NCC</a:t>
            </a:r>
          </a:p>
          <a:p>
            <a:r>
              <a:rPr lang="en-IE">
                <a:solidFill>
                  <a:schemeClr val="bg1"/>
                </a:solidFill>
              </a:rPr>
              <a:t>B.3. </a:t>
            </a:r>
            <a:r>
              <a:rPr lang="en-IE" dirty="0">
                <a:solidFill>
                  <a:schemeClr val="bg1"/>
                </a:solidFill>
              </a:rPr>
              <a:t>RIPE DB Taskforce Outputs</a:t>
            </a:r>
          </a:p>
          <a:p>
            <a:r>
              <a:rPr lang="en-US" dirty="0">
                <a:solidFill>
                  <a:schemeClr val="bg1"/>
                </a:solidFill>
              </a:rPr>
              <a:t>B.4. How the RIPE NCC Handles LEA Requests - Theodoros </a:t>
            </a:r>
            <a:r>
              <a:rPr lang="en-US" dirty="0" err="1">
                <a:solidFill>
                  <a:schemeClr val="bg1"/>
                </a:solidFill>
              </a:rPr>
              <a:t>Fyllaridis</a:t>
            </a:r>
            <a:r>
              <a:rPr lang="en-US" dirty="0">
                <a:solidFill>
                  <a:schemeClr val="bg1"/>
                </a:solidFill>
              </a:rPr>
              <a:t>, RIPE NCC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D.1. </a:t>
            </a:r>
            <a:r>
              <a:rPr lang="en-US" dirty="0">
                <a:solidFill>
                  <a:schemeClr val="bg1"/>
                </a:solidFill>
              </a:rPr>
              <a:t>Domain Trust - Dan Owen, Global Cyber Alliance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E.1. </a:t>
            </a: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87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Widescreen</PresentationFormat>
  <Paragraphs>25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Anti-Abuse Working Group RIPE 86</vt:lpstr>
      <vt:lpstr>A: Administrative Matters</vt:lpstr>
      <vt:lpstr>B: Update</vt:lpstr>
      <vt:lpstr>C: Policies</vt:lpstr>
      <vt:lpstr>D: Interactions</vt:lpstr>
      <vt:lpstr>E: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9</cp:revision>
  <dcterms:created xsi:type="dcterms:W3CDTF">2020-05-13T09:25:39Z</dcterms:created>
  <dcterms:modified xsi:type="dcterms:W3CDTF">2023-05-23T07:59:08Z</dcterms:modified>
</cp:coreProperties>
</file>