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1" r:id="rId2"/>
    <p:sldId id="262" r:id="rId3"/>
    <p:sldId id="263" r:id="rId4"/>
    <p:sldId id="264"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rbel" panose="020B0503020204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Corbel" panose="020B0503020204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Corbel" panose="020B0503020204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Corbel" panose="020B0503020204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Corbel" panose="020B0503020204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orbel" panose="020B0503020204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orbel" panose="020B0503020204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orbel" panose="020B0503020204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orbel" panose="020B0503020204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F040D-E67C-42F4-886D-93525777FB73}" v="69" dt="2021-11-24T22:53:44.048"/>
    <p1510:client id="{4871D363-827F-4514-BF17-CAABA2541ABA}" v="5" dt="2020-10-28T23:55:14.623"/>
    <p1510:client id="{56E4DF05-8664-4208-99DC-746784C39110}" v="1" dt="2021-11-25T13:21:03.206"/>
    <p1510:client id="{6B87A85A-EAE5-4008-AFEE-A89EC96148F9}" v="77" dt="2021-05-17T15:01:06.684"/>
    <p1510:client id="{7584416E-B7EB-4A88-96A8-50F79FCDB8A4}" v="172" dt="2020-10-29T00:07:37.515"/>
    <p1510:client id="{8F911CBB-6F3F-495B-9198-03456786CD56}" v="29" dt="2023-05-24T09:09:53.142"/>
    <p1510:client id="{9889A602-3077-474A-BA34-9D9A02E798CD}" v="16" dt="2020-10-29T13:11:12.634"/>
    <p1510:client id="{D03ABD50-80E1-4521-8623-E55D93ADEB25}" v="111" dt="2022-05-17T09:44:41.672"/>
    <p1510:client id="{DFF7ACF3-B846-4706-B789-762DDC22AAE5}" v="4" dt="2020-05-14T08:35:06.283"/>
    <p1510:client id="{E7419BD1-F803-42D0-A069-9D74F7CD40A2}" v="142" dt="2020-10-28T23:49:22.691"/>
    <p1510:client id="{EBF6CFE3-CF77-4F45-97C8-A7B574F2D1F8}" v="14" dt="2023-05-24T09:06:02.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263243-3B34-44FD-956B-DC61C971F1D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orbe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3A95F943-FE98-4A18-8665-DD6413548A1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DC93ECC-799D-4EE3-92E8-3B4BF727BBC0}" type="datetimeFigureOut">
              <a:rPr lang="en-US" altLang="ru-RU"/>
              <a:pPr/>
              <a:t>5/24/2023</a:t>
            </a:fld>
            <a:endParaRPr lang="en-US" altLang="ru-RU"/>
          </a:p>
        </p:txBody>
      </p:sp>
      <p:sp>
        <p:nvSpPr>
          <p:cNvPr id="4" name="Slide Image Placeholder 3">
            <a:extLst>
              <a:ext uri="{FF2B5EF4-FFF2-40B4-BE49-F238E27FC236}">
                <a16:creationId xmlns:a16="http://schemas.microsoft.com/office/drawing/2014/main" id="{3F9DC303-07BE-4542-A31D-3A5EAE972F2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4540960-20F6-4E83-8D05-249A586B280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83C7765-2DED-47F7-98A0-0B5016C79D9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orbe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91ED4D73-AF54-43CE-ABB7-C78FB3DD168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B4F7DE0-E92D-460C-AE16-5FDD997FA8B5}" type="slidenum">
              <a:rPr lang="en-US" altLang="ru-RU"/>
              <a:pPr/>
              <a:t>‹Nº›</a:t>
            </a:fld>
            <a:endParaRPr lang="en-US" altLang="ru-RU"/>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14691A-A1F5-458D-82FF-1540517945C8}"/>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1E1AB545-BE6E-4BDB-BDC6-EF71D843E69B}"/>
              </a:ext>
            </a:extLst>
          </p:cNvPr>
          <p:cNvSpPr>
            <a:spLocks noChangeArrowheads="1"/>
          </p:cNvSpPr>
          <p:nvPr/>
        </p:nvSpPr>
        <p:spPr bwMode="invGray">
          <a:xfrm>
            <a:off x="0" y="5127625"/>
            <a:ext cx="9144000" cy="46038"/>
          </a:xfrm>
          <a:prstGeom prst="rect">
            <a:avLst/>
          </a:prstGeom>
          <a:solidFill>
            <a:srgbClr val="FFFFFF"/>
          </a:solidFill>
          <a:ln>
            <a:noFill/>
          </a:ln>
          <a:effectLst>
            <a:outerShdw blurRad="31750" dist="10160" dir="5400000" algn="tl" rotWithShape="0">
              <a:srgbClr val="808080">
                <a:alpha val="59999"/>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a:extLst>
              <a:ext uri="{FF2B5EF4-FFF2-40B4-BE49-F238E27FC236}">
                <a16:creationId xmlns:a16="http://schemas.microsoft.com/office/drawing/2014/main" id="{797EF2FB-FD80-459E-9AB2-2F8055398B83}"/>
              </a:ext>
            </a:extLst>
          </p:cNvPr>
          <p:cNvSpPr>
            <a:spLocks noGrp="1"/>
          </p:cNvSpPr>
          <p:nvPr>
            <p:ph type="dt" sz="half" idx="10"/>
          </p:nvPr>
        </p:nvSpPr>
        <p:spPr/>
        <p:txBody>
          <a:bodyPr/>
          <a:lstStyle>
            <a:lvl1pPr>
              <a:defRPr>
                <a:solidFill>
                  <a:srgbClr val="FFFFFF"/>
                </a:solidFill>
              </a:defRPr>
            </a:lvl1pPr>
          </a:lstStyle>
          <a:p>
            <a:fld id="{43B70867-2E9B-43D4-A471-9AC14C89E262}" type="datetimeFigureOut">
              <a:rPr lang="en-US" altLang="ru-RU"/>
              <a:pPr/>
              <a:t>5/24/2023</a:t>
            </a:fld>
            <a:endParaRPr lang="en-US" altLang="ru-RU"/>
          </a:p>
        </p:txBody>
      </p:sp>
      <p:sp>
        <p:nvSpPr>
          <p:cNvPr id="7" name="Footer Placeholder 4">
            <a:extLst>
              <a:ext uri="{FF2B5EF4-FFF2-40B4-BE49-F238E27FC236}">
                <a16:creationId xmlns:a16="http://schemas.microsoft.com/office/drawing/2014/main" id="{4F692AD8-9C1B-4550-9FBE-319C679DB4A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6E23236-C464-4E37-9F01-FC855F62C4F3}"/>
              </a:ext>
            </a:extLst>
          </p:cNvPr>
          <p:cNvSpPr>
            <a:spLocks noGrp="1"/>
          </p:cNvSpPr>
          <p:nvPr>
            <p:ph type="sldNum" sz="quarter" idx="12"/>
          </p:nvPr>
        </p:nvSpPr>
        <p:spPr/>
        <p:txBody>
          <a:bodyPr/>
          <a:lstStyle>
            <a:lvl1pPr>
              <a:defRPr>
                <a:solidFill>
                  <a:srgbClr val="FFFFFF"/>
                </a:solidFill>
              </a:defRPr>
            </a:lvl1pPr>
          </a:lstStyle>
          <a:p>
            <a:fld id="{D7992EBD-D05F-4936-9DB3-AF5EF8C86FD6}" type="slidenum">
              <a:rPr lang="en-US" altLang="ru-RU"/>
              <a:pPr/>
              <a:t>‹Nº›</a:t>
            </a:fld>
            <a:endParaRPr lang="en-US" altLang="ru-RU"/>
          </a:p>
        </p:txBody>
      </p:sp>
    </p:spTree>
    <p:extLst>
      <p:ext uri="{BB962C8B-B14F-4D97-AF65-F5344CB8AC3E}">
        <p14:creationId xmlns:p14="http://schemas.microsoft.com/office/powerpoint/2010/main" val="32619223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AAAD69-5FCC-4D31-BEB1-8A9CF3566E57}"/>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CE2D14F7-A394-4F5F-A09D-504D254C4F10}"/>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F0F21DAD-C9AC-46E0-807F-51238CA71A6B}"/>
              </a:ext>
            </a:extLst>
          </p:cNvPr>
          <p:cNvSpPr>
            <a:spLocks noGrp="1"/>
          </p:cNvSpPr>
          <p:nvPr>
            <p:ph type="dt" sz="half" idx="10"/>
          </p:nvPr>
        </p:nvSpPr>
        <p:spPr>
          <a:xfrm>
            <a:off x="165100" y="1169988"/>
            <a:ext cx="2522538" cy="201612"/>
          </a:xfrm>
        </p:spPr>
        <p:txBody>
          <a:bodyPr/>
          <a:lstStyle>
            <a:lvl1pPr>
              <a:defRPr/>
            </a:lvl1pPr>
          </a:lstStyle>
          <a:p>
            <a:fld id="{BDFECAD0-CC78-450D-B3B3-A58A4CC33041}" type="datetimeFigureOut">
              <a:rPr lang="en-US" altLang="ru-RU"/>
              <a:pPr/>
              <a:t>5/24/2023</a:t>
            </a:fld>
            <a:endParaRPr lang="en-US" altLang="ru-RU"/>
          </a:p>
        </p:txBody>
      </p:sp>
      <p:sp>
        <p:nvSpPr>
          <p:cNvPr id="8" name="Footer Placeholder 5">
            <a:extLst>
              <a:ext uri="{FF2B5EF4-FFF2-40B4-BE49-F238E27FC236}">
                <a16:creationId xmlns:a16="http://schemas.microsoft.com/office/drawing/2014/main" id="{B57673D8-40B8-4CC0-8AF3-E7A88770A9CF}"/>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a:extLst>
              <a:ext uri="{FF2B5EF4-FFF2-40B4-BE49-F238E27FC236}">
                <a16:creationId xmlns:a16="http://schemas.microsoft.com/office/drawing/2014/main" id="{DEDF8BCC-9E6D-4287-ACDD-D67741809876}"/>
              </a:ext>
            </a:extLst>
          </p:cNvPr>
          <p:cNvSpPr>
            <a:spLocks noGrp="1"/>
          </p:cNvSpPr>
          <p:nvPr>
            <p:ph type="sldNum" sz="quarter" idx="12"/>
          </p:nvPr>
        </p:nvSpPr>
        <p:spPr>
          <a:xfrm>
            <a:off x="8339138" y="1169988"/>
            <a:ext cx="733425" cy="201612"/>
          </a:xfrm>
        </p:spPr>
        <p:txBody>
          <a:bodyPr/>
          <a:lstStyle>
            <a:lvl1pPr>
              <a:defRPr/>
            </a:lvl1pPr>
          </a:lstStyle>
          <a:p>
            <a:fld id="{6101C669-69CD-40A6-8F95-08DDFFB0C008}" type="slidenum">
              <a:rPr lang="en-US" altLang="ru-RU"/>
              <a:pPr/>
              <a:t>‹Nº›</a:t>
            </a:fld>
            <a:endParaRPr lang="en-US" altLang="ru-RU"/>
          </a:p>
        </p:txBody>
      </p:sp>
    </p:spTree>
    <p:extLst>
      <p:ext uri="{BB962C8B-B14F-4D97-AF65-F5344CB8AC3E}">
        <p14:creationId xmlns:p14="http://schemas.microsoft.com/office/powerpoint/2010/main" val="340979687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B7564-9E24-4B74-B7C5-1C795DA431FB}"/>
              </a:ext>
            </a:extLst>
          </p:cNvPr>
          <p:cNvSpPr>
            <a:spLocks noGrp="1"/>
          </p:cNvSpPr>
          <p:nvPr>
            <p:ph type="dt" sz="half" idx="10"/>
          </p:nvPr>
        </p:nvSpPr>
        <p:spPr/>
        <p:txBody>
          <a:bodyPr/>
          <a:lstStyle>
            <a:lvl1pPr>
              <a:defRPr/>
            </a:lvl1pPr>
          </a:lstStyle>
          <a:p>
            <a:fld id="{93FF9B89-292A-4873-B415-3CC637344460}" type="datetimeFigureOut">
              <a:rPr lang="en-US" altLang="ru-RU"/>
              <a:pPr/>
              <a:t>5/24/2023</a:t>
            </a:fld>
            <a:endParaRPr lang="en-US" altLang="ru-RU"/>
          </a:p>
        </p:txBody>
      </p:sp>
      <p:sp>
        <p:nvSpPr>
          <p:cNvPr id="5" name="Footer Placeholder 4">
            <a:extLst>
              <a:ext uri="{FF2B5EF4-FFF2-40B4-BE49-F238E27FC236}">
                <a16:creationId xmlns:a16="http://schemas.microsoft.com/office/drawing/2014/main" id="{63DCD6ED-F2A8-4A41-8D75-9711D3CD69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F0D289-E647-4D2D-8DB7-5518249759A3}"/>
              </a:ext>
            </a:extLst>
          </p:cNvPr>
          <p:cNvSpPr>
            <a:spLocks noGrp="1"/>
          </p:cNvSpPr>
          <p:nvPr>
            <p:ph type="sldNum" sz="quarter" idx="12"/>
          </p:nvPr>
        </p:nvSpPr>
        <p:spPr/>
        <p:txBody>
          <a:bodyPr/>
          <a:lstStyle>
            <a:lvl1pPr>
              <a:defRPr/>
            </a:lvl1pPr>
          </a:lstStyle>
          <a:p>
            <a:fld id="{614AF592-612C-447B-9D45-DA34BB627A88}" type="slidenum">
              <a:rPr lang="en-US" altLang="ru-RU"/>
              <a:pPr/>
              <a:t>‹Nº›</a:t>
            </a:fld>
            <a:endParaRPr lang="en-US" altLang="ru-RU"/>
          </a:p>
        </p:txBody>
      </p:sp>
    </p:spTree>
    <p:extLst>
      <p:ext uri="{BB962C8B-B14F-4D97-AF65-F5344CB8AC3E}">
        <p14:creationId xmlns:p14="http://schemas.microsoft.com/office/powerpoint/2010/main" val="57141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04946E-871F-42E2-B76B-78641FE7AEE4}"/>
              </a:ext>
            </a:extLst>
          </p:cNvPr>
          <p:cNvSpPr>
            <a:spLocks noChangeArrowheads="1"/>
          </p:cNvSpPr>
          <p:nvPr/>
        </p:nvSpPr>
        <p:spPr bwMode="invGray">
          <a:xfrm>
            <a:off x="6599238" y="0"/>
            <a:ext cx="46037" cy="6858000"/>
          </a:xfrm>
          <a:prstGeom prst="rect">
            <a:avLst/>
          </a:prstGeom>
          <a:solidFill>
            <a:srgbClr val="FFFFFF"/>
          </a:solidFill>
          <a:ln>
            <a:noFill/>
          </a:ln>
          <a:effectLst>
            <a:outerShdw blurRad="31750" dist="10160" dir="10800000" algn="tl" rotWithShape="0">
              <a:srgbClr val="808080">
                <a:alpha val="59999"/>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5" name="Rectangle 4">
            <a:extLst>
              <a:ext uri="{FF2B5EF4-FFF2-40B4-BE49-F238E27FC236}">
                <a16:creationId xmlns:a16="http://schemas.microsoft.com/office/drawing/2014/main" id="{79D33641-8C6D-43FD-A957-6FA9DFF4336E}"/>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20FE454C-9060-4754-9350-F57D75F86024}"/>
              </a:ext>
            </a:extLst>
          </p:cNvPr>
          <p:cNvSpPr>
            <a:spLocks noGrp="1"/>
          </p:cNvSpPr>
          <p:nvPr>
            <p:ph type="dt" sz="half" idx="10"/>
          </p:nvPr>
        </p:nvSpPr>
        <p:spPr/>
        <p:txBody>
          <a:bodyPr/>
          <a:lstStyle>
            <a:lvl1pPr>
              <a:defRPr/>
            </a:lvl1pPr>
          </a:lstStyle>
          <a:p>
            <a:fld id="{629BDFA0-FF38-41B5-9539-103E971342DB}" type="datetimeFigureOut">
              <a:rPr lang="en-US" altLang="ru-RU"/>
              <a:pPr/>
              <a:t>5/24/2023</a:t>
            </a:fld>
            <a:endParaRPr lang="en-US" altLang="ru-RU"/>
          </a:p>
        </p:txBody>
      </p:sp>
      <p:sp>
        <p:nvSpPr>
          <p:cNvPr id="7" name="Footer Placeholder 4">
            <a:extLst>
              <a:ext uri="{FF2B5EF4-FFF2-40B4-BE49-F238E27FC236}">
                <a16:creationId xmlns:a16="http://schemas.microsoft.com/office/drawing/2014/main" id="{7CFB0337-E62D-42F1-AB6C-9000B1A1B5AD}"/>
              </a:ext>
            </a:extLst>
          </p:cNvPr>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F5950550-8AB4-45F0-A638-61DB7B663E64}"/>
              </a:ext>
            </a:extLst>
          </p:cNvPr>
          <p:cNvSpPr>
            <a:spLocks noGrp="1"/>
          </p:cNvSpPr>
          <p:nvPr>
            <p:ph type="sldNum" sz="quarter" idx="12"/>
          </p:nvPr>
        </p:nvSpPr>
        <p:spPr/>
        <p:txBody>
          <a:bodyPr/>
          <a:lstStyle>
            <a:lvl1pPr>
              <a:defRPr/>
            </a:lvl1pPr>
          </a:lstStyle>
          <a:p>
            <a:fld id="{35C212CC-0D19-47E4-B092-6063C3338617}" type="slidenum">
              <a:rPr lang="en-US" altLang="ru-RU"/>
              <a:pPr/>
              <a:t>‹Nº›</a:t>
            </a:fld>
            <a:endParaRPr lang="en-US" altLang="ru-RU"/>
          </a:p>
        </p:txBody>
      </p:sp>
    </p:spTree>
    <p:extLst>
      <p:ext uri="{BB962C8B-B14F-4D97-AF65-F5344CB8AC3E}">
        <p14:creationId xmlns:p14="http://schemas.microsoft.com/office/powerpoint/2010/main" val="37393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7835F97-620C-415F-ABA9-F1F5B31304BE}"/>
              </a:ext>
            </a:extLst>
          </p:cNvPr>
          <p:cNvSpPr>
            <a:spLocks noGrp="1"/>
          </p:cNvSpPr>
          <p:nvPr>
            <p:ph type="dt" sz="half" idx="10"/>
          </p:nvPr>
        </p:nvSpPr>
        <p:spPr/>
        <p:txBody>
          <a:bodyPr/>
          <a:lstStyle>
            <a:lvl1pPr>
              <a:defRPr/>
            </a:lvl1pPr>
          </a:lstStyle>
          <a:p>
            <a:fld id="{3F55DDBA-A3A1-4A57-9C6B-15D6EAFA8D7C}" type="datetimeFigureOut">
              <a:rPr lang="en-US" altLang="ru-RU"/>
              <a:pPr/>
              <a:t>5/24/2023</a:t>
            </a:fld>
            <a:endParaRPr lang="en-US" altLang="ru-RU"/>
          </a:p>
        </p:txBody>
      </p:sp>
      <p:sp>
        <p:nvSpPr>
          <p:cNvPr id="5" name="Footer Placeholder 4">
            <a:extLst>
              <a:ext uri="{FF2B5EF4-FFF2-40B4-BE49-F238E27FC236}">
                <a16:creationId xmlns:a16="http://schemas.microsoft.com/office/drawing/2014/main" id="{29B90AFE-C7A0-4EAD-8A26-79A324C1AF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5668E5-FA9F-4EDD-8550-1713928FE82B}"/>
              </a:ext>
            </a:extLst>
          </p:cNvPr>
          <p:cNvSpPr>
            <a:spLocks noGrp="1"/>
          </p:cNvSpPr>
          <p:nvPr>
            <p:ph type="sldNum" sz="quarter" idx="12"/>
          </p:nvPr>
        </p:nvSpPr>
        <p:spPr/>
        <p:txBody>
          <a:bodyPr/>
          <a:lstStyle>
            <a:lvl1pPr>
              <a:defRPr/>
            </a:lvl1pPr>
          </a:lstStyle>
          <a:p>
            <a:fld id="{1829AE91-5F80-4BA6-B8AC-E5427890A915}" type="slidenum">
              <a:rPr lang="en-US" altLang="ru-RU"/>
              <a:pPr/>
              <a:t>‹Nº›</a:t>
            </a:fld>
            <a:endParaRPr lang="en-US" altLang="ru-RU"/>
          </a:p>
        </p:txBody>
      </p:sp>
    </p:spTree>
    <p:extLst>
      <p:ext uri="{BB962C8B-B14F-4D97-AF65-F5344CB8AC3E}">
        <p14:creationId xmlns:p14="http://schemas.microsoft.com/office/powerpoint/2010/main" val="129427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AB2F1F-589E-4FD5-9554-9BD7B64041CC}"/>
              </a:ext>
            </a:extLst>
          </p:cNvPr>
          <p:cNvSpPr>
            <a:spLocks noGrp="1"/>
          </p:cNvSpPr>
          <p:nvPr>
            <p:ph type="dt" sz="half" idx="10"/>
          </p:nvPr>
        </p:nvSpPr>
        <p:spPr/>
        <p:txBody>
          <a:bodyPr/>
          <a:lstStyle>
            <a:lvl1pPr>
              <a:defRPr/>
            </a:lvl1pPr>
          </a:lstStyle>
          <a:p>
            <a:fld id="{8B06C0AF-F1EC-445F-B6BE-1FFE8207029E}" type="datetimeFigureOut">
              <a:rPr lang="en-US" altLang="ru-RU"/>
              <a:pPr/>
              <a:t>5/24/2023</a:t>
            </a:fld>
            <a:endParaRPr lang="en-US" altLang="ru-RU"/>
          </a:p>
        </p:txBody>
      </p:sp>
      <p:sp>
        <p:nvSpPr>
          <p:cNvPr id="5" name="Footer Placeholder 4">
            <a:extLst>
              <a:ext uri="{FF2B5EF4-FFF2-40B4-BE49-F238E27FC236}">
                <a16:creationId xmlns:a16="http://schemas.microsoft.com/office/drawing/2014/main" id="{9EC48C54-8AC0-42A8-BF4B-7364D6C0B1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6C15EA-EAA6-437F-B8FB-E0F6F6744E73}"/>
              </a:ext>
            </a:extLst>
          </p:cNvPr>
          <p:cNvSpPr>
            <a:spLocks noGrp="1"/>
          </p:cNvSpPr>
          <p:nvPr>
            <p:ph type="sldNum" sz="quarter" idx="12"/>
          </p:nvPr>
        </p:nvSpPr>
        <p:spPr/>
        <p:txBody>
          <a:bodyPr/>
          <a:lstStyle>
            <a:lvl1pPr>
              <a:defRPr/>
            </a:lvl1pPr>
          </a:lstStyle>
          <a:p>
            <a:fld id="{4E0374BB-9B4B-4B50-B327-2D9156B17BE3}" type="slidenum">
              <a:rPr lang="en-US" altLang="ru-RU"/>
              <a:pPr/>
              <a:t>‹Nº›</a:t>
            </a:fld>
            <a:endParaRPr lang="en-US" altLang="ru-RU"/>
          </a:p>
        </p:txBody>
      </p:sp>
    </p:spTree>
    <p:extLst>
      <p:ext uri="{BB962C8B-B14F-4D97-AF65-F5344CB8AC3E}">
        <p14:creationId xmlns:p14="http://schemas.microsoft.com/office/powerpoint/2010/main" val="145225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8301A5-A600-4B59-AAAC-9FB072D9DB8A}"/>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8791A35D-B630-4756-B4CC-81531D37448C}"/>
              </a:ext>
            </a:extLst>
          </p:cNvPr>
          <p:cNvSpPr>
            <a:spLocks noChangeArrowheads="1"/>
          </p:cNvSpPr>
          <p:nvPr/>
        </p:nvSpPr>
        <p:spPr bwMode="invGray">
          <a:xfrm>
            <a:off x="0" y="2601913"/>
            <a:ext cx="9144000" cy="46037"/>
          </a:xfrm>
          <a:prstGeom prst="rect">
            <a:avLst/>
          </a:prstGeom>
          <a:solidFill>
            <a:srgbClr val="FFFFFF"/>
          </a:solidFill>
          <a:ln>
            <a:noFill/>
          </a:ln>
          <a:effectLst>
            <a:outerShdw blurRad="31750" dist="10160" dir="5400000" algn="tl" rotWithShape="0">
              <a:srgbClr val="808080">
                <a:alpha val="59999"/>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a:extLst>
              <a:ext uri="{FF2B5EF4-FFF2-40B4-BE49-F238E27FC236}">
                <a16:creationId xmlns:a16="http://schemas.microsoft.com/office/drawing/2014/main" id="{233CC019-E528-418E-9413-D49E4756BCA9}"/>
              </a:ext>
            </a:extLst>
          </p:cNvPr>
          <p:cNvSpPr>
            <a:spLocks noGrp="1"/>
          </p:cNvSpPr>
          <p:nvPr>
            <p:ph type="dt" sz="half" idx="10"/>
          </p:nvPr>
        </p:nvSpPr>
        <p:spPr/>
        <p:txBody>
          <a:bodyPr/>
          <a:lstStyle>
            <a:lvl1pPr>
              <a:defRPr>
                <a:solidFill>
                  <a:srgbClr val="FFFFFF"/>
                </a:solidFill>
              </a:defRPr>
            </a:lvl1pPr>
          </a:lstStyle>
          <a:p>
            <a:fld id="{4E89BD6D-6211-4F7F-8E75-63A971F514A3}" type="datetimeFigureOut">
              <a:rPr lang="en-US" altLang="ru-RU"/>
              <a:pPr/>
              <a:t>5/24/2023</a:t>
            </a:fld>
            <a:endParaRPr lang="en-US" altLang="ru-RU"/>
          </a:p>
        </p:txBody>
      </p:sp>
      <p:sp>
        <p:nvSpPr>
          <p:cNvPr id="7" name="Footer Placeholder 4">
            <a:extLst>
              <a:ext uri="{FF2B5EF4-FFF2-40B4-BE49-F238E27FC236}">
                <a16:creationId xmlns:a16="http://schemas.microsoft.com/office/drawing/2014/main" id="{C7C8C5C1-A95D-4862-B19D-B220DFD447F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F6DF695-E116-4FD7-A08B-BFF76B17B2C9}"/>
              </a:ext>
            </a:extLst>
          </p:cNvPr>
          <p:cNvSpPr>
            <a:spLocks noGrp="1"/>
          </p:cNvSpPr>
          <p:nvPr>
            <p:ph type="sldNum" sz="quarter" idx="12"/>
          </p:nvPr>
        </p:nvSpPr>
        <p:spPr/>
        <p:txBody>
          <a:bodyPr/>
          <a:lstStyle>
            <a:lvl1pPr>
              <a:defRPr>
                <a:solidFill>
                  <a:srgbClr val="FFFFFF"/>
                </a:solidFill>
              </a:defRPr>
            </a:lvl1pPr>
          </a:lstStyle>
          <a:p>
            <a:fld id="{445BE1B1-ADFD-41A8-B35B-AA1ACA582A72}" type="slidenum">
              <a:rPr lang="en-US" altLang="ru-RU"/>
              <a:pPr/>
              <a:t>‹Nº›</a:t>
            </a:fld>
            <a:endParaRPr lang="en-US" altLang="ru-RU"/>
          </a:p>
        </p:txBody>
      </p:sp>
    </p:spTree>
    <p:extLst>
      <p:ext uri="{BB962C8B-B14F-4D97-AF65-F5344CB8AC3E}">
        <p14:creationId xmlns:p14="http://schemas.microsoft.com/office/powerpoint/2010/main" val="8015798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4DAE50A-F903-4E77-A426-C2F9602CA73C}"/>
              </a:ext>
            </a:extLst>
          </p:cNvPr>
          <p:cNvSpPr>
            <a:spLocks noGrp="1"/>
          </p:cNvSpPr>
          <p:nvPr>
            <p:ph type="dt" sz="half" idx="10"/>
          </p:nvPr>
        </p:nvSpPr>
        <p:spPr/>
        <p:txBody>
          <a:bodyPr/>
          <a:lstStyle>
            <a:lvl1pPr>
              <a:defRPr/>
            </a:lvl1pPr>
          </a:lstStyle>
          <a:p>
            <a:fld id="{8E747006-C5D2-477C-AA95-1E7D6B9C6D97}" type="datetimeFigureOut">
              <a:rPr lang="en-US" altLang="ru-RU"/>
              <a:pPr/>
              <a:t>5/24/2023</a:t>
            </a:fld>
            <a:endParaRPr lang="en-US" altLang="ru-RU"/>
          </a:p>
        </p:txBody>
      </p:sp>
      <p:sp>
        <p:nvSpPr>
          <p:cNvPr id="6" name="Footer Placeholder 4">
            <a:extLst>
              <a:ext uri="{FF2B5EF4-FFF2-40B4-BE49-F238E27FC236}">
                <a16:creationId xmlns:a16="http://schemas.microsoft.com/office/drawing/2014/main" id="{EEE94750-F167-4783-967F-A20FCD2E63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07B0E93-6F58-4104-B9B9-A1A3BBBF8910}"/>
              </a:ext>
            </a:extLst>
          </p:cNvPr>
          <p:cNvSpPr>
            <a:spLocks noGrp="1"/>
          </p:cNvSpPr>
          <p:nvPr>
            <p:ph type="sldNum" sz="quarter" idx="12"/>
          </p:nvPr>
        </p:nvSpPr>
        <p:spPr/>
        <p:txBody>
          <a:bodyPr/>
          <a:lstStyle>
            <a:lvl1pPr>
              <a:defRPr/>
            </a:lvl1pPr>
          </a:lstStyle>
          <a:p>
            <a:fld id="{002F49AF-DB3A-46E6-99A6-FD07EE27EA01}" type="slidenum">
              <a:rPr lang="en-US" altLang="ru-RU"/>
              <a:pPr/>
              <a:t>‹Nº›</a:t>
            </a:fld>
            <a:endParaRPr lang="en-US" altLang="ru-RU"/>
          </a:p>
        </p:txBody>
      </p:sp>
    </p:spTree>
    <p:extLst>
      <p:ext uri="{BB962C8B-B14F-4D97-AF65-F5344CB8AC3E}">
        <p14:creationId xmlns:p14="http://schemas.microsoft.com/office/powerpoint/2010/main" val="77795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EB35C15-17EA-4D5A-B769-120F7C4C4AEB}"/>
              </a:ext>
            </a:extLst>
          </p:cNvPr>
          <p:cNvSpPr>
            <a:spLocks noGrp="1"/>
          </p:cNvSpPr>
          <p:nvPr>
            <p:ph type="dt" sz="half" idx="10"/>
          </p:nvPr>
        </p:nvSpPr>
        <p:spPr/>
        <p:txBody>
          <a:bodyPr/>
          <a:lstStyle>
            <a:lvl1pPr>
              <a:defRPr/>
            </a:lvl1pPr>
          </a:lstStyle>
          <a:p>
            <a:fld id="{D762F7A9-CA9C-482B-A72A-AE5767773E66}" type="datetimeFigureOut">
              <a:rPr lang="en-US" altLang="ru-RU"/>
              <a:pPr/>
              <a:t>5/24/2023</a:t>
            </a:fld>
            <a:endParaRPr lang="en-US" altLang="ru-RU"/>
          </a:p>
        </p:txBody>
      </p:sp>
      <p:sp>
        <p:nvSpPr>
          <p:cNvPr id="8" name="Footer Placeholder 4">
            <a:extLst>
              <a:ext uri="{FF2B5EF4-FFF2-40B4-BE49-F238E27FC236}">
                <a16:creationId xmlns:a16="http://schemas.microsoft.com/office/drawing/2014/main" id="{B22ACB53-00DC-43A9-B7B5-B7B853293BC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044CFDF-4FB5-4035-8EED-53A1523D0764}"/>
              </a:ext>
            </a:extLst>
          </p:cNvPr>
          <p:cNvSpPr>
            <a:spLocks noGrp="1"/>
          </p:cNvSpPr>
          <p:nvPr>
            <p:ph type="sldNum" sz="quarter" idx="12"/>
          </p:nvPr>
        </p:nvSpPr>
        <p:spPr/>
        <p:txBody>
          <a:bodyPr/>
          <a:lstStyle>
            <a:lvl1pPr>
              <a:defRPr/>
            </a:lvl1pPr>
          </a:lstStyle>
          <a:p>
            <a:fld id="{A13A9A3E-30BE-4BF9-B49A-97FB164385EF}" type="slidenum">
              <a:rPr lang="en-US" altLang="ru-RU"/>
              <a:pPr/>
              <a:t>‹Nº›</a:t>
            </a:fld>
            <a:endParaRPr lang="en-US" altLang="ru-RU"/>
          </a:p>
        </p:txBody>
      </p:sp>
    </p:spTree>
    <p:extLst>
      <p:ext uri="{BB962C8B-B14F-4D97-AF65-F5344CB8AC3E}">
        <p14:creationId xmlns:p14="http://schemas.microsoft.com/office/powerpoint/2010/main" val="46083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D8C235-2EB7-4945-976E-BA13C5E4A9B1}"/>
              </a:ext>
            </a:extLst>
          </p:cNvPr>
          <p:cNvSpPr>
            <a:spLocks noGrp="1"/>
          </p:cNvSpPr>
          <p:nvPr>
            <p:ph type="dt" sz="half" idx="10"/>
          </p:nvPr>
        </p:nvSpPr>
        <p:spPr/>
        <p:txBody>
          <a:bodyPr/>
          <a:lstStyle>
            <a:lvl1pPr>
              <a:defRPr/>
            </a:lvl1pPr>
          </a:lstStyle>
          <a:p>
            <a:fld id="{396344A9-D8AD-4D65-90CF-A8E8BB0C8A73}" type="datetimeFigureOut">
              <a:rPr lang="en-US" altLang="ru-RU"/>
              <a:pPr/>
              <a:t>5/24/2023</a:t>
            </a:fld>
            <a:endParaRPr lang="en-US" altLang="ru-RU"/>
          </a:p>
        </p:txBody>
      </p:sp>
      <p:sp>
        <p:nvSpPr>
          <p:cNvPr id="4" name="Footer Placeholder 4">
            <a:extLst>
              <a:ext uri="{FF2B5EF4-FFF2-40B4-BE49-F238E27FC236}">
                <a16:creationId xmlns:a16="http://schemas.microsoft.com/office/drawing/2014/main" id="{062DF633-36AD-4438-8AF1-EF19C4EE2BD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A96FF24-F5AA-4103-80AF-361B2AAA53EB}"/>
              </a:ext>
            </a:extLst>
          </p:cNvPr>
          <p:cNvSpPr>
            <a:spLocks noGrp="1"/>
          </p:cNvSpPr>
          <p:nvPr>
            <p:ph type="sldNum" sz="quarter" idx="12"/>
          </p:nvPr>
        </p:nvSpPr>
        <p:spPr/>
        <p:txBody>
          <a:bodyPr/>
          <a:lstStyle>
            <a:lvl1pPr>
              <a:defRPr/>
            </a:lvl1pPr>
          </a:lstStyle>
          <a:p>
            <a:fld id="{8E530CB9-D186-4B03-8627-E2DC663BEFED}" type="slidenum">
              <a:rPr lang="en-US" altLang="ru-RU"/>
              <a:pPr/>
              <a:t>‹Nº›</a:t>
            </a:fld>
            <a:endParaRPr lang="en-US" altLang="ru-RU"/>
          </a:p>
        </p:txBody>
      </p:sp>
    </p:spTree>
    <p:extLst>
      <p:ext uri="{BB962C8B-B14F-4D97-AF65-F5344CB8AC3E}">
        <p14:creationId xmlns:p14="http://schemas.microsoft.com/office/powerpoint/2010/main" val="329317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4EF6BA-90BC-4933-8E20-9D267369249A}"/>
              </a:ext>
            </a:extLst>
          </p:cNvPr>
          <p:cNvSpPr>
            <a:spLocks noGrp="1"/>
          </p:cNvSpPr>
          <p:nvPr>
            <p:ph type="dt" sz="half" idx="10"/>
          </p:nvPr>
        </p:nvSpPr>
        <p:spPr/>
        <p:txBody>
          <a:bodyPr/>
          <a:lstStyle>
            <a:lvl1pPr>
              <a:defRPr/>
            </a:lvl1pPr>
          </a:lstStyle>
          <a:p>
            <a:fld id="{374E1102-F55D-47AE-8E00-5551E9E65FB6}" type="datetimeFigureOut">
              <a:rPr lang="en-US" altLang="ru-RU"/>
              <a:pPr/>
              <a:t>5/24/2023</a:t>
            </a:fld>
            <a:endParaRPr lang="en-US" altLang="ru-RU"/>
          </a:p>
        </p:txBody>
      </p:sp>
      <p:sp>
        <p:nvSpPr>
          <p:cNvPr id="3" name="Footer Placeholder 2">
            <a:extLst>
              <a:ext uri="{FF2B5EF4-FFF2-40B4-BE49-F238E27FC236}">
                <a16:creationId xmlns:a16="http://schemas.microsoft.com/office/drawing/2014/main" id="{23AF1001-A3E9-4B4E-B604-E2F3364F45B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12E19297-D872-4158-9BD8-C20392D6C465}"/>
              </a:ext>
            </a:extLst>
          </p:cNvPr>
          <p:cNvSpPr>
            <a:spLocks noGrp="1"/>
          </p:cNvSpPr>
          <p:nvPr>
            <p:ph type="sldNum" sz="quarter" idx="12"/>
          </p:nvPr>
        </p:nvSpPr>
        <p:spPr/>
        <p:txBody>
          <a:bodyPr/>
          <a:lstStyle>
            <a:lvl1pPr>
              <a:defRPr/>
            </a:lvl1pPr>
          </a:lstStyle>
          <a:p>
            <a:fld id="{0F17C57A-8DBC-4A3B-B5C8-53E987164652}" type="slidenum">
              <a:rPr lang="en-US" altLang="ru-RU"/>
              <a:pPr/>
              <a:t>‹Nº›</a:t>
            </a:fld>
            <a:endParaRPr lang="en-US" altLang="ru-RU"/>
          </a:p>
        </p:txBody>
      </p:sp>
    </p:spTree>
    <p:extLst>
      <p:ext uri="{BB962C8B-B14F-4D97-AF65-F5344CB8AC3E}">
        <p14:creationId xmlns:p14="http://schemas.microsoft.com/office/powerpoint/2010/main" val="280660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D86830-1110-4605-AAE7-2193C66E678A}"/>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B99C5C87-FE36-44B3-A39E-BD673296A77B}"/>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a:extLst>
              <a:ext uri="{FF2B5EF4-FFF2-40B4-BE49-F238E27FC236}">
                <a16:creationId xmlns:a16="http://schemas.microsoft.com/office/drawing/2014/main" id="{171F0EBA-7165-4136-92A0-3731B1EA2E89}"/>
              </a:ext>
            </a:extLst>
          </p:cNvPr>
          <p:cNvSpPr>
            <a:spLocks noGrp="1"/>
          </p:cNvSpPr>
          <p:nvPr>
            <p:ph type="dt" sz="half" idx="10"/>
          </p:nvPr>
        </p:nvSpPr>
        <p:spPr/>
        <p:txBody>
          <a:bodyPr/>
          <a:lstStyle>
            <a:lvl1pPr>
              <a:defRPr/>
            </a:lvl1pPr>
          </a:lstStyle>
          <a:p>
            <a:fld id="{0259812E-7590-4AED-9050-1FBFB8DBB634}" type="datetimeFigureOut">
              <a:rPr lang="en-US" altLang="ru-RU"/>
              <a:pPr/>
              <a:t>5/24/2023</a:t>
            </a:fld>
            <a:endParaRPr lang="en-US" altLang="ru-RU"/>
          </a:p>
        </p:txBody>
      </p:sp>
      <p:sp>
        <p:nvSpPr>
          <p:cNvPr id="8" name="Footer Placeholder 5">
            <a:extLst>
              <a:ext uri="{FF2B5EF4-FFF2-40B4-BE49-F238E27FC236}">
                <a16:creationId xmlns:a16="http://schemas.microsoft.com/office/drawing/2014/main" id="{65218305-A8B1-4AB2-BC4C-57196AF498C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E106B172-2DEB-47E5-B9C1-806F712A1DC0}"/>
              </a:ext>
            </a:extLst>
          </p:cNvPr>
          <p:cNvSpPr>
            <a:spLocks noGrp="1"/>
          </p:cNvSpPr>
          <p:nvPr>
            <p:ph type="sldNum" sz="quarter" idx="12"/>
          </p:nvPr>
        </p:nvSpPr>
        <p:spPr/>
        <p:txBody>
          <a:bodyPr/>
          <a:lstStyle>
            <a:lvl1pPr>
              <a:defRPr/>
            </a:lvl1pPr>
          </a:lstStyle>
          <a:p>
            <a:fld id="{23A87E21-438B-4258-BF95-E7886E1CE1C2}" type="slidenum">
              <a:rPr lang="en-US" altLang="ru-RU"/>
              <a:pPr/>
              <a:t>‹Nº›</a:t>
            </a:fld>
            <a:endParaRPr lang="en-US" altLang="ru-RU"/>
          </a:p>
        </p:txBody>
      </p:sp>
    </p:spTree>
    <p:extLst>
      <p:ext uri="{BB962C8B-B14F-4D97-AF65-F5344CB8AC3E}">
        <p14:creationId xmlns:p14="http://schemas.microsoft.com/office/powerpoint/2010/main" val="292842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9B2ACB-634D-4418-8526-24821E39B683}"/>
              </a:ext>
            </a:extLst>
          </p:cNvPr>
          <p:cNvSpPr/>
          <p:nvPr/>
        </p:nvSpPr>
        <p:spPr bwMode="ltGray">
          <a:xfrm>
            <a:off x="0" y="0"/>
            <a:ext cx="9144000" cy="1285875"/>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B676B05A-31A7-40AB-B082-D4D2853FF117}"/>
              </a:ext>
            </a:extLst>
          </p:cNvPr>
          <p:cNvSpPr>
            <a:spLocks noGrp="1"/>
          </p:cNvSpPr>
          <p:nvPr>
            <p:ph type="title"/>
          </p:nvPr>
        </p:nvSpPr>
        <p:spPr>
          <a:xfrm>
            <a:off x="457200" y="152400"/>
            <a:ext cx="8229600" cy="106838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8" name="Text Placeholder 2">
            <a:extLst>
              <a:ext uri="{FF2B5EF4-FFF2-40B4-BE49-F238E27FC236}">
                <a16:creationId xmlns:a16="http://schemas.microsoft.com/office/drawing/2014/main" id="{72E47E20-CF67-4B27-8534-95B4FDE461C3}"/>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sp>
        <p:nvSpPr>
          <p:cNvPr id="4" name="Date Placeholder 3">
            <a:extLst>
              <a:ext uri="{FF2B5EF4-FFF2-40B4-BE49-F238E27FC236}">
                <a16:creationId xmlns:a16="http://schemas.microsoft.com/office/drawing/2014/main" id="{45B65FEF-436B-419F-9C74-408B47FFA82F}"/>
              </a:ext>
            </a:extLst>
          </p:cNvPr>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3F3F3F"/>
                </a:solidFill>
              </a:defRPr>
            </a:lvl1pPr>
          </a:lstStyle>
          <a:p>
            <a:fld id="{B29654C9-0B45-4BB7-92AE-F516D492F2A3}" type="datetimeFigureOut">
              <a:rPr lang="en-US" altLang="ru-RU"/>
              <a:pPr/>
              <a:t>5/24/2023</a:t>
            </a:fld>
            <a:endParaRPr lang="en-US" altLang="ru-RU"/>
          </a:p>
        </p:txBody>
      </p:sp>
      <p:sp>
        <p:nvSpPr>
          <p:cNvPr id="5" name="Footer Placeholder 4">
            <a:extLst>
              <a:ext uri="{FF2B5EF4-FFF2-40B4-BE49-F238E27FC236}">
                <a16:creationId xmlns:a16="http://schemas.microsoft.com/office/drawing/2014/main" id="{EF53866E-43B5-4DE1-B45D-879EEC3C88A9}"/>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ea typeface="+mn-ea"/>
                <a:cs typeface="+mn-cs"/>
              </a:defRPr>
            </a:lvl1pPr>
            <a:extLst/>
          </a:lstStyle>
          <a:p>
            <a:pPr>
              <a:defRPr/>
            </a:pPr>
            <a:endParaRPr lang="en-US"/>
          </a:p>
        </p:txBody>
      </p:sp>
      <p:sp>
        <p:nvSpPr>
          <p:cNvPr id="6" name="Slide Number Placeholder 5">
            <a:extLst>
              <a:ext uri="{FF2B5EF4-FFF2-40B4-BE49-F238E27FC236}">
                <a16:creationId xmlns:a16="http://schemas.microsoft.com/office/drawing/2014/main" id="{F79BA7FD-DA50-48AE-A48A-4E49DA370938}"/>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defRPr>
            </a:lvl1pPr>
          </a:lstStyle>
          <a:p>
            <a:fld id="{01A1814C-5327-4B53-93D7-364D71624107}" type="slidenum">
              <a:rPr lang="en-US" altLang="ru-RU"/>
              <a:pPr/>
              <a:t>‹Nº›</a:t>
            </a:fld>
            <a:endParaRPr lang="en-US" altLang="ru-RU"/>
          </a:p>
        </p:txBody>
      </p:sp>
    </p:spTree>
  </p:cSld>
  <p:clrMap bg1="lt1" tx1="dk1" bg2="lt2" tx2="dk2" accent1="accent1" accent2="accent2" accent3="accent3" accent4="accent4" accent5="accent5" accent6="accent6" hlink="hlink" folHlink="folHlink"/>
  <p:sldLayoutIdLst>
    <p:sldLayoutId id="2147483840" r:id="rId1"/>
    <p:sldLayoutId id="2147483834" r:id="rId2"/>
    <p:sldLayoutId id="2147483835" r:id="rId3"/>
    <p:sldLayoutId id="2147483841" r:id="rId4"/>
    <p:sldLayoutId id="2147483836" r:id="rId5"/>
    <p:sldLayoutId id="2147483837" r:id="rId6"/>
    <p:sldLayoutId id="2147483838" r:id="rId7"/>
    <p:sldLayoutId id="2147483842" r:id="rId8"/>
    <p:sldLayoutId id="2147483843" r:id="rId9"/>
    <p:sldLayoutId id="2147483844" r:id="rId10"/>
    <p:sldLayoutId id="2147483839" r:id="rId11"/>
    <p:sldLayoutId id="2147483845" r:id="rId12"/>
  </p:sldLayoutIdLst>
  <p:txStyles>
    <p:titleStyle>
      <a:lvl1pPr algn="l" rtl="0" eaLnBrk="0" fontAlgn="base" hangingPunct="0">
        <a:spcBef>
          <a:spcPct val="0"/>
        </a:spcBef>
        <a:spcAft>
          <a:spcPct val="0"/>
        </a:spcAft>
        <a:defRPr sz="4500" b="1" kern="1200">
          <a:solidFill>
            <a:srgbClr val="FFC800"/>
          </a:solidFill>
          <a:latin typeface="+mj-lt"/>
          <a:ea typeface="ＭＳ Ｐゴシック" charset="0"/>
          <a:cs typeface="ＭＳ Ｐゴシック" charset="0"/>
        </a:defRPr>
      </a:lvl1pPr>
      <a:lvl2pPr algn="l" rtl="0" eaLnBrk="0" fontAlgn="base" hangingPunct="0">
        <a:spcBef>
          <a:spcPct val="0"/>
        </a:spcBef>
        <a:spcAft>
          <a:spcPct val="0"/>
        </a:spcAft>
        <a:defRPr sz="4500" b="1">
          <a:solidFill>
            <a:srgbClr val="FFC800"/>
          </a:solidFill>
          <a:latin typeface="Corbel" charset="0"/>
          <a:ea typeface="ＭＳ Ｐゴシック" charset="0"/>
          <a:cs typeface="ＭＳ Ｐゴシック" charset="0"/>
        </a:defRPr>
      </a:lvl2pPr>
      <a:lvl3pPr algn="l" rtl="0" eaLnBrk="0" fontAlgn="base" hangingPunct="0">
        <a:spcBef>
          <a:spcPct val="0"/>
        </a:spcBef>
        <a:spcAft>
          <a:spcPct val="0"/>
        </a:spcAft>
        <a:defRPr sz="4500" b="1">
          <a:solidFill>
            <a:srgbClr val="FFC800"/>
          </a:solidFill>
          <a:latin typeface="Corbel" charset="0"/>
          <a:ea typeface="ＭＳ Ｐゴシック" charset="0"/>
          <a:cs typeface="ＭＳ Ｐゴシック" charset="0"/>
        </a:defRPr>
      </a:lvl3pPr>
      <a:lvl4pPr algn="l" rtl="0" eaLnBrk="0" fontAlgn="base" hangingPunct="0">
        <a:spcBef>
          <a:spcPct val="0"/>
        </a:spcBef>
        <a:spcAft>
          <a:spcPct val="0"/>
        </a:spcAft>
        <a:defRPr sz="4500" b="1">
          <a:solidFill>
            <a:srgbClr val="FFC800"/>
          </a:solidFill>
          <a:latin typeface="Corbel" charset="0"/>
          <a:ea typeface="ＭＳ Ｐゴシック" charset="0"/>
          <a:cs typeface="ＭＳ Ｐゴシック" charset="0"/>
        </a:defRPr>
      </a:lvl4pPr>
      <a:lvl5pPr algn="l" rtl="0" eaLnBrk="0" fontAlgn="base" hangingPunct="0">
        <a:spcBef>
          <a:spcPct val="0"/>
        </a:spcBef>
        <a:spcAft>
          <a:spcPct val="0"/>
        </a:spcAft>
        <a:defRPr sz="4500" b="1">
          <a:solidFill>
            <a:srgbClr val="FFC800"/>
          </a:solidFill>
          <a:latin typeface="Corbel" charset="0"/>
          <a:ea typeface="ＭＳ Ｐゴシック" charset="0"/>
          <a:cs typeface="ＭＳ Ｐゴシック" charset="0"/>
        </a:defRPr>
      </a:lvl5pPr>
      <a:lvl6pPr marL="457200" algn="l" rtl="0" fontAlgn="base">
        <a:spcBef>
          <a:spcPct val="0"/>
        </a:spcBef>
        <a:spcAft>
          <a:spcPct val="0"/>
        </a:spcAft>
        <a:defRPr sz="4500" b="1">
          <a:solidFill>
            <a:srgbClr val="FFC800"/>
          </a:solidFill>
          <a:latin typeface="Corbel" charset="0"/>
          <a:ea typeface="ＭＳ Ｐゴシック" charset="0"/>
          <a:cs typeface="ＭＳ Ｐゴシック" charset="0"/>
        </a:defRPr>
      </a:lvl6pPr>
      <a:lvl7pPr marL="914400" algn="l" rtl="0" fontAlgn="base">
        <a:spcBef>
          <a:spcPct val="0"/>
        </a:spcBef>
        <a:spcAft>
          <a:spcPct val="0"/>
        </a:spcAft>
        <a:defRPr sz="4500" b="1">
          <a:solidFill>
            <a:srgbClr val="FFC800"/>
          </a:solidFill>
          <a:latin typeface="Corbel" charset="0"/>
          <a:ea typeface="ＭＳ Ｐゴシック" charset="0"/>
          <a:cs typeface="ＭＳ Ｐゴシック" charset="0"/>
        </a:defRPr>
      </a:lvl7pPr>
      <a:lvl8pPr marL="1371600" algn="l" rtl="0" fontAlgn="base">
        <a:spcBef>
          <a:spcPct val="0"/>
        </a:spcBef>
        <a:spcAft>
          <a:spcPct val="0"/>
        </a:spcAft>
        <a:defRPr sz="4500" b="1">
          <a:solidFill>
            <a:srgbClr val="FFC800"/>
          </a:solidFill>
          <a:latin typeface="Corbel" charset="0"/>
          <a:ea typeface="ＭＳ Ｐゴシック" charset="0"/>
          <a:cs typeface="ＭＳ Ｐゴシック" charset="0"/>
        </a:defRPr>
      </a:lvl8pPr>
      <a:lvl9pPr marL="1828800" algn="l" rtl="0" fontAlgn="base">
        <a:spcBef>
          <a:spcPct val="0"/>
        </a:spcBef>
        <a:spcAft>
          <a:spcPct val="0"/>
        </a:spcAft>
        <a:defRPr sz="4500" b="1">
          <a:solidFill>
            <a:srgbClr val="FFC800"/>
          </a:solidFill>
          <a:latin typeface="Corbel" charset="0"/>
          <a:ea typeface="ＭＳ Ｐゴシック" charset="0"/>
          <a:cs typeface="ＭＳ Ｐゴシック"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0"/>
          <a:cs typeface="ＭＳ Ｐゴシック" charset="0"/>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ＭＳ Ｐゴシック" charset="0"/>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ＭＳ Ｐゴシック" charset="0"/>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ＭＳ Ｐゴシック" charset="0"/>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ＭＳ Ｐゴシック" charset="0"/>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BD0365-6D81-450D-B2BE-E269CB15A197}"/>
              </a:ext>
            </a:extLst>
          </p:cNvPr>
          <p:cNvSpPr>
            <a:spLocks noChangeArrowheads="1"/>
          </p:cNvSpPr>
          <p:nvPr/>
        </p:nvSpPr>
        <p:spPr bwMode="auto">
          <a:xfrm>
            <a:off x="0" y="0"/>
            <a:ext cx="9144000" cy="1055688"/>
          </a:xfrm>
          <a:prstGeom prst="rect">
            <a:avLst/>
          </a:prstGeom>
          <a:solidFill>
            <a:schemeClr val="tx1"/>
          </a:solidFill>
          <a:ln w="6350" cap="rnd">
            <a:solidFill>
              <a:srgbClr val="F0AC00"/>
            </a:solidFill>
            <a:miter lim="800000"/>
            <a:headEnd/>
            <a:tailEnd/>
          </a:ln>
          <a:effectLst>
            <a:outerShdw blurRad="39000" dist="25400" dir="5400000" rotWithShape="0">
              <a:srgbClr val="808080">
                <a:alpha val="37999"/>
              </a:srgbClr>
            </a:outerShdw>
          </a:effec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a:extLst>
              <a:ext uri="{FF2B5EF4-FFF2-40B4-BE49-F238E27FC236}">
                <a16:creationId xmlns:a16="http://schemas.microsoft.com/office/drawing/2014/main" id="{E6999047-0304-4605-ADB7-0BDFAA9F4F4D}"/>
              </a:ext>
            </a:extLst>
          </p:cNvPr>
          <p:cNvSpPr>
            <a:spLocks noGrp="1"/>
          </p:cNvSpPr>
          <p:nvPr>
            <p:ph type="title"/>
          </p:nvPr>
        </p:nvSpPr>
        <p:spPr>
          <a:xfrm>
            <a:off x="457200" y="155449"/>
            <a:ext cx="8229600" cy="759730"/>
          </a:xfrm>
        </p:spPr>
        <p:txBody>
          <a:bodyPr>
            <a:normAutofit fontScale="90000"/>
          </a:bodyPr>
          <a:lstStyle/>
          <a:p>
            <a:pPr eaLnBrk="1" fontAlgn="auto" hangingPunct="1">
              <a:spcAft>
                <a:spcPts val="0"/>
              </a:spcAft>
              <a:defRPr/>
            </a:pPr>
            <a:r>
              <a:rPr lang="en-US" dirty="0" err="1">
                <a:solidFill>
                  <a:schemeClr val="accent1">
                    <a:satMod val="150000"/>
                  </a:schemeClr>
                </a:solidFill>
                <a:ea typeface="+mj-ea"/>
                <a:cs typeface="+mj-cs"/>
              </a:rPr>
              <a:t>Organisational</a:t>
            </a:r>
            <a:endParaRPr lang="en-US" dirty="0">
              <a:solidFill>
                <a:schemeClr val="accent1">
                  <a:satMod val="150000"/>
                </a:schemeClr>
              </a:solidFill>
              <a:ea typeface="+mj-ea"/>
              <a:cs typeface="+mj-cs"/>
            </a:endParaRPr>
          </a:p>
        </p:txBody>
      </p:sp>
      <p:sp>
        <p:nvSpPr>
          <p:cNvPr id="3" name="Content Placeholder 2">
            <a:extLst>
              <a:ext uri="{FF2B5EF4-FFF2-40B4-BE49-F238E27FC236}">
                <a16:creationId xmlns:a16="http://schemas.microsoft.com/office/drawing/2014/main" id="{E02D8A36-DC10-4524-9E33-B216D60E1B6F}"/>
              </a:ext>
            </a:extLst>
          </p:cNvPr>
          <p:cNvSpPr>
            <a:spLocks noGrp="1"/>
          </p:cNvSpPr>
          <p:nvPr>
            <p:ph idx="1"/>
          </p:nvPr>
        </p:nvSpPr>
        <p:spPr>
          <a:xfrm>
            <a:off x="369040" y="1137232"/>
            <a:ext cx="8774960" cy="5604881"/>
          </a:xfrm>
          <a:noFill/>
        </p:spPr>
        <p:txBody>
          <a:bodyPr rtlCol="0">
            <a:noAutofit/>
          </a:bodyPr>
          <a:lstStyle/>
          <a:p>
            <a:pPr marL="411480" lvl="1" indent="0">
              <a:lnSpc>
                <a:spcPct val="120000"/>
              </a:lnSpc>
              <a:spcBef>
                <a:spcPts val="0"/>
              </a:spcBef>
              <a:spcAft>
                <a:spcPts val="0"/>
              </a:spcAft>
              <a:buNone/>
              <a:defRPr/>
            </a:pPr>
            <a:endParaRPr lang="en-US" dirty="0">
              <a:ea typeface="+mn-lt"/>
              <a:cs typeface="+mn-lt"/>
            </a:endParaRPr>
          </a:p>
          <a:p>
            <a:pPr marL="690245" indent="-571500">
              <a:lnSpc>
                <a:spcPct val="120000"/>
              </a:lnSpc>
              <a:spcBef>
                <a:spcPts val="0"/>
              </a:spcBef>
              <a:spcAft>
                <a:spcPts val="0"/>
              </a:spcAft>
              <a:defRPr/>
            </a:pPr>
            <a:r>
              <a:rPr lang="en-US" sz="3600" dirty="0">
                <a:solidFill>
                  <a:srgbClr val="C00000"/>
                </a:solidFill>
                <a:ea typeface="ＭＳ Ｐゴシック"/>
                <a:cs typeface="+mn-lt"/>
              </a:rPr>
              <a:t>Ondrej Filip announcement</a:t>
            </a:r>
          </a:p>
        </p:txBody>
      </p:sp>
    </p:spTree>
    <p:extLst>
      <p:ext uri="{BB962C8B-B14F-4D97-AF65-F5344CB8AC3E}">
        <p14:creationId xmlns:p14="http://schemas.microsoft.com/office/powerpoint/2010/main" val="3386426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BD0365-6D81-450D-B2BE-E269CB15A197}"/>
              </a:ext>
            </a:extLst>
          </p:cNvPr>
          <p:cNvSpPr>
            <a:spLocks noChangeArrowheads="1"/>
          </p:cNvSpPr>
          <p:nvPr/>
        </p:nvSpPr>
        <p:spPr bwMode="auto">
          <a:xfrm>
            <a:off x="0" y="0"/>
            <a:ext cx="9144000" cy="1055688"/>
          </a:xfrm>
          <a:prstGeom prst="rect">
            <a:avLst/>
          </a:prstGeom>
          <a:solidFill>
            <a:schemeClr val="tx1"/>
          </a:solidFill>
          <a:ln w="6350" cap="rnd">
            <a:solidFill>
              <a:srgbClr val="F0AC00"/>
            </a:solidFill>
            <a:miter lim="800000"/>
            <a:headEnd/>
            <a:tailEnd/>
          </a:ln>
          <a:effectLst>
            <a:outerShdw blurRad="39000" dist="25400" dir="5400000" rotWithShape="0">
              <a:srgbClr val="808080">
                <a:alpha val="37999"/>
              </a:srgbClr>
            </a:outerShdw>
          </a:effec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a:extLst>
              <a:ext uri="{FF2B5EF4-FFF2-40B4-BE49-F238E27FC236}">
                <a16:creationId xmlns:a16="http://schemas.microsoft.com/office/drawing/2014/main" id="{E6999047-0304-4605-ADB7-0BDFAA9F4F4D}"/>
              </a:ext>
            </a:extLst>
          </p:cNvPr>
          <p:cNvSpPr>
            <a:spLocks noGrp="1"/>
          </p:cNvSpPr>
          <p:nvPr>
            <p:ph type="title"/>
          </p:nvPr>
        </p:nvSpPr>
        <p:spPr>
          <a:xfrm>
            <a:off x="457200" y="155449"/>
            <a:ext cx="8229600" cy="759730"/>
          </a:xfrm>
        </p:spPr>
        <p:txBody>
          <a:bodyPr>
            <a:normAutofit fontScale="90000"/>
          </a:bodyPr>
          <a:lstStyle/>
          <a:p>
            <a:pPr eaLnBrk="1" fontAlgn="auto" hangingPunct="1">
              <a:spcAft>
                <a:spcPts val="0"/>
              </a:spcAft>
              <a:defRPr/>
            </a:pPr>
            <a:r>
              <a:rPr lang="en-US" dirty="0" err="1">
                <a:solidFill>
                  <a:schemeClr val="accent1">
                    <a:satMod val="150000"/>
                  </a:schemeClr>
                </a:solidFill>
                <a:ea typeface="+mj-ea"/>
                <a:cs typeface="+mj-cs"/>
              </a:rPr>
              <a:t>Organisational</a:t>
            </a:r>
            <a:endParaRPr lang="en-US" dirty="0">
              <a:solidFill>
                <a:schemeClr val="accent1">
                  <a:satMod val="150000"/>
                </a:schemeClr>
              </a:solidFill>
              <a:ea typeface="+mj-ea"/>
              <a:cs typeface="+mj-cs"/>
            </a:endParaRPr>
          </a:p>
        </p:txBody>
      </p:sp>
      <p:sp>
        <p:nvSpPr>
          <p:cNvPr id="3" name="Content Placeholder 2">
            <a:extLst>
              <a:ext uri="{FF2B5EF4-FFF2-40B4-BE49-F238E27FC236}">
                <a16:creationId xmlns:a16="http://schemas.microsoft.com/office/drawing/2014/main" id="{E02D8A36-DC10-4524-9E33-B216D60E1B6F}"/>
              </a:ext>
            </a:extLst>
          </p:cNvPr>
          <p:cNvSpPr>
            <a:spLocks noGrp="1"/>
          </p:cNvSpPr>
          <p:nvPr>
            <p:ph idx="1"/>
          </p:nvPr>
        </p:nvSpPr>
        <p:spPr>
          <a:xfrm>
            <a:off x="369040" y="1137232"/>
            <a:ext cx="8774960" cy="5604881"/>
          </a:xfrm>
          <a:noFill/>
        </p:spPr>
        <p:txBody>
          <a:bodyPr rtlCol="0">
            <a:noAutofit/>
          </a:bodyPr>
          <a:lstStyle/>
          <a:p>
            <a:pPr marL="411480" lvl="1" indent="0">
              <a:lnSpc>
                <a:spcPct val="120000"/>
              </a:lnSpc>
              <a:spcBef>
                <a:spcPts val="0"/>
              </a:spcBef>
              <a:spcAft>
                <a:spcPts val="0"/>
              </a:spcAft>
              <a:buNone/>
              <a:defRPr/>
            </a:pPr>
            <a:endParaRPr lang="en-US" dirty="0">
              <a:ea typeface="+mn-lt"/>
              <a:cs typeface="+mn-lt"/>
            </a:endParaRPr>
          </a:p>
          <a:p>
            <a:pPr marL="690245" indent="-571500">
              <a:lnSpc>
                <a:spcPct val="120000"/>
              </a:lnSpc>
              <a:spcBef>
                <a:spcPts val="0"/>
              </a:spcBef>
              <a:spcAft>
                <a:spcPts val="0"/>
              </a:spcAft>
              <a:defRPr/>
            </a:pPr>
            <a:r>
              <a:rPr lang="en-US" sz="3600" dirty="0">
                <a:solidFill>
                  <a:srgbClr val="C00000"/>
                </a:solidFill>
                <a:ea typeface="ＭＳ Ｐゴシック"/>
                <a:cs typeface="+mn-lt"/>
              </a:rPr>
              <a:t>Ondrej Filip announcement</a:t>
            </a:r>
          </a:p>
          <a:p>
            <a:pPr marL="690245" indent="-571500">
              <a:lnSpc>
                <a:spcPct val="120000"/>
              </a:lnSpc>
              <a:spcBef>
                <a:spcPts val="0"/>
              </a:spcBef>
              <a:spcAft>
                <a:spcPts val="0"/>
              </a:spcAft>
              <a:defRPr/>
            </a:pPr>
            <a:r>
              <a:rPr lang="en-US" sz="3600" dirty="0">
                <a:solidFill>
                  <a:srgbClr val="C00000"/>
                </a:solidFill>
                <a:ea typeface="ＭＳ Ｐゴシック"/>
                <a:cs typeface="+mn-lt"/>
              </a:rPr>
              <a:t>OSS </a:t>
            </a:r>
            <a:r>
              <a:rPr lang="en-US" sz="3600" dirty="0" err="1">
                <a:solidFill>
                  <a:srgbClr val="C00000"/>
                </a:solidFill>
                <a:ea typeface="ＭＳ Ｐゴシック"/>
                <a:cs typeface="+mn-lt"/>
              </a:rPr>
              <a:t>wg</a:t>
            </a:r>
            <a:r>
              <a:rPr lang="en-US" sz="3600" dirty="0">
                <a:solidFill>
                  <a:srgbClr val="C00000"/>
                </a:solidFill>
                <a:ea typeface="ＭＳ Ｐゴシック"/>
                <a:cs typeface="+mn-lt"/>
              </a:rPr>
              <a:t> Co-Chair position is open after end of RIPE86</a:t>
            </a:r>
          </a:p>
          <a:p>
            <a:pPr marL="982345" lvl="1" indent="-571500">
              <a:lnSpc>
                <a:spcPct val="120000"/>
              </a:lnSpc>
              <a:spcBef>
                <a:spcPts val="0"/>
              </a:spcBef>
              <a:spcAft>
                <a:spcPts val="0"/>
              </a:spcAft>
              <a:defRPr/>
            </a:pPr>
            <a:r>
              <a:rPr lang="en-US" sz="3200" dirty="0">
                <a:solidFill>
                  <a:srgbClr val="C00000"/>
                </a:solidFill>
                <a:ea typeface="ＭＳ Ｐゴシック"/>
                <a:cs typeface="+mn-lt"/>
              </a:rPr>
              <a:t>Nominations? Contact us!</a:t>
            </a:r>
          </a:p>
        </p:txBody>
      </p:sp>
    </p:spTree>
    <p:extLst>
      <p:ext uri="{BB962C8B-B14F-4D97-AF65-F5344CB8AC3E}">
        <p14:creationId xmlns:p14="http://schemas.microsoft.com/office/powerpoint/2010/main" val="95866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BD0365-6D81-450D-B2BE-E269CB15A197}"/>
              </a:ext>
            </a:extLst>
          </p:cNvPr>
          <p:cNvSpPr>
            <a:spLocks noChangeArrowheads="1"/>
          </p:cNvSpPr>
          <p:nvPr/>
        </p:nvSpPr>
        <p:spPr bwMode="auto">
          <a:xfrm>
            <a:off x="0" y="0"/>
            <a:ext cx="9144000" cy="1055688"/>
          </a:xfrm>
          <a:prstGeom prst="rect">
            <a:avLst/>
          </a:prstGeom>
          <a:solidFill>
            <a:schemeClr val="tx1"/>
          </a:solidFill>
          <a:ln w="6350" cap="rnd">
            <a:solidFill>
              <a:srgbClr val="F0AC00"/>
            </a:solidFill>
            <a:miter lim="800000"/>
            <a:headEnd/>
            <a:tailEnd/>
          </a:ln>
          <a:effectLst>
            <a:outerShdw blurRad="39000" dist="25400" dir="5400000" rotWithShape="0">
              <a:srgbClr val="808080">
                <a:alpha val="37999"/>
              </a:srgbClr>
            </a:outerShdw>
          </a:effec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a:extLst>
              <a:ext uri="{FF2B5EF4-FFF2-40B4-BE49-F238E27FC236}">
                <a16:creationId xmlns:a16="http://schemas.microsoft.com/office/drawing/2014/main" id="{E6999047-0304-4605-ADB7-0BDFAA9F4F4D}"/>
              </a:ext>
            </a:extLst>
          </p:cNvPr>
          <p:cNvSpPr>
            <a:spLocks noGrp="1"/>
          </p:cNvSpPr>
          <p:nvPr>
            <p:ph type="title"/>
          </p:nvPr>
        </p:nvSpPr>
        <p:spPr>
          <a:xfrm>
            <a:off x="457200" y="155449"/>
            <a:ext cx="8229600" cy="759730"/>
          </a:xfrm>
        </p:spPr>
        <p:txBody>
          <a:bodyPr>
            <a:normAutofit fontScale="90000"/>
          </a:bodyPr>
          <a:lstStyle/>
          <a:p>
            <a:pPr eaLnBrk="1" fontAlgn="auto" hangingPunct="1">
              <a:spcAft>
                <a:spcPts val="0"/>
              </a:spcAft>
              <a:defRPr/>
            </a:pPr>
            <a:r>
              <a:rPr lang="en-US" dirty="0" err="1">
                <a:solidFill>
                  <a:schemeClr val="accent1">
                    <a:satMod val="150000"/>
                  </a:schemeClr>
                </a:solidFill>
                <a:ea typeface="+mj-ea"/>
                <a:cs typeface="+mj-cs"/>
              </a:rPr>
              <a:t>Organisational</a:t>
            </a:r>
            <a:endParaRPr lang="en-US" dirty="0">
              <a:solidFill>
                <a:schemeClr val="accent1">
                  <a:satMod val="150000"/>
                </a:schemeClr>
              </a:solidFill>
              <a:ea typeface="+mj-ea"/>
              <a:cs typeface="+mj-cs"/>
            </a:endParaRPr>
          </a:p>
        </p:txBody>
      </p:sp>
      <p:sp>
        <p:nvSpPr>
          <p:cNvPr id="3" name="Content Placeholder 2">
            <a:extLst>
              <a:ext uri="{FF2B5EF4-FFF2-40B4-BE49-F238E27FC236}">
                <a16:creationId xmlns:a16="http://schemas.microsoft.com/office/drawing/2014/main" id="{E02D8A36-DC10-4524-9E33-B216D60E1B6F}"/>
              </a:ext>
            </a:extLst>
          </p:cNvPr>
          <p:cNvSpPr>
            <a:spLocks noGrp="1"/>
          </p:cNvSpPr>
          <p:nvPr>
            <p:ph idx="1"/>
          </p:nvPr>
        </p:nvSpPr>
        <p:spPr>
          <a:xfrm>
            <a:off x="369040" y="1137232"/>
            <a:ext cx="8774960" cy="5604881"/>
          </a:xfrm>
          <a:noFill/>
        </p:spPr>
        <p:txBody>
          <a:bodyPr rtlCol="0">
            <a:noAutofit/>
          </a:bodyPr>
          <a:lstStyle/>
          <a:p>
            <a:pPr marL="411480" lvl="1" indent="0">
              <a:lnSpc>
                <a:spcPct val="120000"/>
              </a:lnSpc>
              <a:spcBef>
                <a:spcPts val="0"/>
              </a:spcBef>
              <a:spcAft>
                <a:spcPts val="0"/>
              </a:spcAft>
              <a:buNone/>
              <a:defRPr/>
            </a:pPr>
            <a:endParaRPr lang="en-US" dirty="0">
              <a:ea typeface="+mn-lt"/>
              <a:cs typeface="+mn-lt"/>
            </a:endParaRPr>
          </a:p>
          <a:p>
            <a:pPr marL="690245" indent="-571500">
              <a:lnSpc>
                <a:spcPct val="120000"/>
              </a:lnSpc>
              <a:spcBef>
                <a:spcPts val="0"/>
              </a:spcBef>
              <a:spcAft>
                <a:spcPts val="0"/>
              </a:spcAft>
              <a:defRPr/>
            </a:pPr>
            <a:r>
              <a:rPr lang="en-US" sz="3600" dirty="0">
                <a:solidFill>
                  <a:srgbClr val="C00000"/>
                </a:solidFill>
                <a:ea typeface="ＭＳ Ｐゴシック"/>
                <a:cs typeface="+mn-lt"/>
              </a:rPr>
              <a:t>Ondrej Filip announcement</a:t>
            </a:r>
          </a:p>
          <a:p>
            <a:pPr marL="690245" indent="-571500">
              <a:lnSpc>
                <a:spcPct val="120000"/>
              </a:lnSpc>
              <a:spcBef>
                <a:spcPts val="0"/>
              </a:spcBef>
              <a:spcAft>
                <a:spcPts val="0"/>
              </a:spcAft>
              <a:defRPr/>
            </a:pPr>
            <a:r>
              <a:rPr lang="en-US" sz="3600" dirty="0">
                <a:solidFill>
                  <a:srgbClr val="C00000"/>
                </a:solidFill>
                <a:ea typeface="ＭＳ Ｐゴシック"/>
                <a:cs typeface="+mn-lt"/>
              </a:rPr>
              <a:t>OSS </a:t>
            </a:r>
            <a:r>
              <a:rPr lang="en-US" sz="3600" dirty="0" err="1">
                <a:solidFill>
                  <a:srgbClr val="C00000"/>
                </a:solidFill>
                <a:ea typeface="ＭＳ Ｐゴシック"/>
                <a:cs typeface="+mn-lt"/>
              </a:rPr>
              <a:t>wg</a:t>
            </a:r>
            <a:r>
              <a:rPr lang="en-US" sz="3600" dirty="0">
                <a:solidFill>
                  <a:srgbClr val="C00000"/>
                </a:solidFill>
                <a:ea typeface="ＭＳ Ｐゴシック"/>
                <a:cs typeface="+mn-lt"/>
              </a:rPr>
              <a:t> Co-Chair position is open after end of RIPE86</a:t>
            </a:r>
          </a:p>
          <a:p>
            <a:pPr marL="982345" lvl="1" indent="-571500">
              <a:lnSpc>
                <a:spcPct val="120000"/>
              </a:lnSpc>
              <a:spcBef>
                <a:spcPts val="0"/>
              </a:spcBef>
              <a:spcAft>
                <a:spcPts val="0"/>
              </a:spcAft>
              <a:defRPr/>
            </a:pPr>
            <a:r>
              <a:rPr lang="en-US" sz="3200" dirty="0">
                <a:solidFill>
                  <a:srgbClr val="C00000"/>
                </a:solidFill>
                <a:ea typeface="ＭＳ Ｐゴシック"/>
                <a:cs typeface="+mn-lt"/>
              </a:rPr>
              <a:t>Nominations? Contact us!</a:t>
            </a:r>
          </a:p>
          <a:p>
            <a:pPr marL="690245" indent="-571500">
              <a:lnSpc>
                <a:spcPct val="120000"/>
              </a:lnSpc>
              <a:spcBef>
                <a:spcPts val="0"/>
              </a:spcBef>
              <a:spcAft>
                <a:spcPts val="0"/>
              </a:spcAft>
              <a:defRPr/>
            </a:pPr>
            <a:r>
              <a:rPr lang="en-US" sz="3600" dirty="0">
                <a:solidFill>
                  <a:srgbClr val="C00000"/>
                </a:solidFill>
                <a:ea typeface="ＭＳ Ｐゴシック"/>
                <a:cs typeface="+mn-lt"/>
              </a:rPr>
              <a:t>Mailing list (lack of) activity a symptom?</a:t>
            </a:r>
          </a:p>
          <a:p>
            <a:pPr marL="982345" lvl="1" indent="-571500">
              <a:lnSpc>
                <a:spcPct val="120000"/>
              </a:lnSpc>
              <a:spcBef>
                <a:spcPts val="0"/>
              </a:spcBef>
              <a:spcAft>
                <a:spcPts val="0"/>
              </a:spcAft>
              <a:defRPr/>
            </a:pPr>
            <a:r>
              <a:rPr lang="en-US" sz="3200" dirty="0">
                <a:solidFill>
                  <a:srgbClr val="C00000"/>
                </a:solidFill>
                <a:ea typeface="ＭＳ Ｐゴシック"/>
                <a:cs typeface="+mn-lt"/>
              </a:rPr>
              <a:t>Charter rework?</a:t>
            </a:r>
          </a:p>
          <a:p>
            <a:pPr marL="982345" lvl="1" indent="-571500">
              <a:lnSpc>
                <a:spcPct val="120000"/>
              </a:lnSpc>
              <a:spcBef>
                <a:spcPts val="0"/>
              </a:spcBef>
              <a:spcAft>
                <a:spcPts val="0"/>
              </a:spcAft>
              <a:defRPr/>
            </a:pPr>
            <a:r>
              <a:rPr lang="en-US" sz="3200" dirty="0">
                <a:solidFill>
                  <a:srgbClr val="C00000"/>
                </a:solidFill>
                <a:ea typeface="ＭＳ Ｐゴシック"/>
                <a:cs typeface="+mn-lt"/>
              </a:rPr>
              <a:t>Are you missing something in the </a:t>
            </a:r>
            <a:r>
              <a:rPr lang="en-US" sz="3200" dirty="0" err="1">
                <a:solidFill>
                  <a:srgbClr val="C00000"/>
                </a:solidFill>
                <a:ea typeface="ＭＳ Ｐゴシック"/>
                <a:cs typeface="+mn-lt"/>
              </a:rPr>
              <a:t>wg</a:t>
            </a:r>
            <a:r>
              <a:rPr lang="en-US" sz="3200" dirty="0">
                <a:solidFill>
                  <a:srgbClr val="C00000"/>
                </a:solidFill>
                <a:ea typeface="ＭＳ Ｐゴシック"/>
                <a:cs typeface="+mn-lt"/>
              </a:rPr>
              <a:t>?</a:t>
            </a:r>
          </a:p>
        </p:txBody>
      </p:sp>
    </p:spTree>
    <p:extLst>
      <p:ext uri="{BB962C8B-B14F-4D97-AF65-F5344CB8AC3E}">
        <p14:creationId xmlns:p14="http://schemas.microsoft.com/office/powerpoint/2010/main" val="45698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BD0365-6D81-450D-B2BE-E269CB15A197}"/>
              </a:ext>
            </a:extLst>
          </p:cNvPr>
          <p:cNvSpPr>
            <a:spLocks noChangeArrowheads="1"/>
          </p:cNvSpPr>
          <p:nvPr/>
        </p:nvSpPr>
        <p:spPr bwMode="auto">
          <a:xfrm>
            <a:off x="0" y="0"/>
            <a:ext cx="9144000" cy="1055688"/>
          </a:xfrm>
          <a:prstGeom prst="rect">
            <a:avLst/>
          </a:prstGeom>
          <a:solidFill>
            <a:schemeClr val="tx1"/>
          </a:solidFill>
          <a:ln w="6350" cap="rnd">
            <a:solidFill>
              <a:srgbClr val="F0AC00"/>
            </a:solidFill>
            <a:miter lim="800000"/>
            <a:headEnd/>
            <a:tailEnd/>
          </a:ln>
          <a:effectLst>
            <a:outerShdw blurRad="39000" dist="25400" dir="5400000" rotWithShape="0">
              <a:srgbClr val="808080">
                <a:alpha val="37999"/>
              </a:srgbClr>
            </a:outerShdw>
          </a:effectLst>
        </p:spPr>
        <p:txBody>
          <a:bodyPr anchor="ctr"/>
          <a:lstStyle>
            <a:lvl1pPr eaLnBrk="0" hangingPunct="0">
              <a:defRPr sz="2400">
                <a:solidFill>
                  <a:schemeClr val="tx1"/>
                </a:solidFill>
                <a:latin typeface="Corbel" panose="020B0503020204020204" pitchFamily="34" charset="0"/>
                <a:ea typeface="ＭＳ Ｐゴシック" panose="020B0600070205080204" pitchFamily="34" charset="-128"/>
              </a:defRPr>
            </a:lvl1pPr>
            <a:lvl2pPr marL="742950" indent="-285750" eaLnBrk="0" hangingPunct="0">
              <a:defRPr sz="2400">
                <a:solidFill>
                  <a:schemeClr val="tx1"/>
                </a:solidFill>
                <a:latin typeface="Corbel" panose="020B0503020204020204" pitchFamily="34" charset="0"/>
                <a:ea typeface="ＭＳ Ｐゴシック" panose="020B0600070205080204" pitchFamily="34" charset="-128"/>
              </a:defRPr>
            </a:lvl2pPr>
            <a:lvl3pPr marL="1143000" indent="-228600" eaLnBrk="0" hangingPunct="0">
              <a:defRPr sz="2400">
                <a:solidFill>
                  <a:schemeClr val="tx1"/>
                </a:solidFill>
                <a:latin typeface="Corbel" panose="020B0503020204020204" pitchFamily="34" charset="0"/>
                <a:ea typeface="ＭＳ Ｐゴシック" panose="020B0600070205080204" pitchFamily="34" charset="-128"/>
              </a:defRPr>
            </a:lvl3pPr>
            <a:lvl4pPr marL="1600200" indent="-228600" eaLnBrk="0" hangingPunct="0">
              <a:defRPr sz="2400">
                <a:solidFill>
                  <a:schemeClr val="tx1"/>
                </a:solidFill>
                <a:latin typeface="Corbel" panose="020B0503020204020204" pitchFamily="34" charset="0"/>
                <a:ea typeface="ＭＳ Ｐゴシック" panose="020B0600070205080204" pitchFamily="34" charset="-128"/>
              </a:defRPr>
            </a:lvl4pPr>
            <a:lvl5pPr marL="2057400" indent="-228600" eaLnBrk="0" hangingPunct="0">
              <a:defRPr sz="2400">
                <a:solidFill>
                  <a:schemeClr val="tx1"/>
                </a:solidFill>
                <a:latin typeface="Corbel" panose="020B0503020204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rbel" panose="020B0503020204020204" pitchFamily="34" charset="0"/>
                <a:ea typeface="ＭＳ Ｐゴシック" panose="020B0600070205080204" pitchFamily="34" charset="-128"/>
              </a:defRPr>
            </a:lvl9pPr>
          </a:lstStyle>
          <a:p>
            <a:pPr algn="ctr" eaLnBrk="1" hangingPunct="1"/>
            <a:endParaRPr lang="ru-RU" altLang="ru-RU" sz="1800">
              <a:solidFill>
                <a:srgbClr val="FFFFFF"/>
              </a:solidFill>
            </a:endParaRPr>
          </a:p>
        </p:txBody>
      </p:sp>
      <p:sp>
        <p:nvSpPr>
          <p:cNvPr id="2" name="Title 1">
            <a:extLst>
              <a:ext uri="{FF2B5EF4-FFF2-40B4-BE49-F238E27FC236}">
                <a16:creationId xmlns:a16="http://schemas.microsoft.com/office/drawing/2014/main" id="{E6999047-0304-4605-ADB7-0BDFAA9F4F4D}"/>
              </a:ext>
            </a:extLst>
          </p:cNvPr>
          <p:cNvSpPr>
            <a:spLocks noGrp="1"/>
          </p:cNvSpPr>
          <p:nvPr>
            <p:ph type="title"/>
          </p:nvPr>
        </p:nvSpPr>
        <p:spPr>
          <a:xfrm>
            <a:off x="457200" y="155449"/>
            <a:ext cx="8229600" cy="759730"/>
          </a:xfrm>
        </p:spPr>
        <p:txBody>
          <a:bodyPr>
            <a:normAutofit fontScale="90000"/>
          </a:bodyPr>
          <a:lstStyle/>
          <a:p>
            <a:pPr eaLnBrk="1" fontAlgn="auto" hangingPunct="1">
              <a:spcAft>
                <a:spcPts val="0"/>
              </a:spcAft>
              <a:defRPr/>
            </a:pPr>
            <a:r>
              <a:rPr lang="en-US" dirty="0" err="1">
                <a:solidFill>
                  <a:schemeClr val="accent1">
                    <a:satMod val="150000"/>
                  </a:schemeClr>
                </a:solidFill>
                <a:ea typeface="+mj-ea"/>
                <a:cs typeface="+mj-cs"/>
              </a:rPr>
              <a:t>Organisational</a:t>
            </a:r>
            <a:endParaRPr lang="en-US" dirty="0">
              <a:solidFill>
                <a:schemeClr val="accent1">
                  <a:satMod val="150000"/>
                </a:schemeClr>
              </a:solidFill>
              <a:ea typeface="+mj-ea"/>
              <a:cs typeface="+mj-cs"/>
            </a:endParaRPr>
          </a:p>
        </p:txBody>
      </p:sp>
      <p:sp>
        <p:nvSpPr>
          <p:cNvPr id="3" name="Content Placeholder 2">
            <a:extLst>
              <a:ext uri="{FF2B5EF4-FFF2-40B4-BE49-F238E27FC236}">
                <a16:creationId xmlns:a16="http://schemas.microsoft.com/office/drawing/2014/main" id="{E02D8A36-DC10-4524-9E33-B216D60E1B6F}"/>
              </a:ext>
            </a:extLst>
          </p:cNvPr>
          <p:cNvSpPr>
            <a:spLocks noGrp="1"/>
          </p:cNvSpPr>
          <p:nvPr>
            <p:ph idx="1"/>
          </p:nvPr>
        </p:nvSpPr>
        <p:spPr>
          <a:xfrm>
            <a:off x="369040" y="1137232"/>
            <a:ext cx="8774960" cy="5604881"/>
          </a:xfrm>
          <a:noFill/>
        </p:spPr>
        <p:txBody>
          <a:bodyPr rtlCol="0">
            <a:noAutofit/>
          </a:bodyPr>
          <a:lstStyle/>
          <a:p>
            <a:pPr marL="411480" lvl="1" indent="0">
              <a:lnSpc>
                <a:spcPct val="120000"/>
              </a:lnSpc>
              <a:spcBef>
                <a:spcPts val="0"/>
              </a:spcBef>
              <a:spcAft>
                <a:spcPts val="0"/>
              </a:spcAft>
              <a:buNone/>
              <a:defRPr/>
            </a:pPr>
            <a:endParaRPr lang="en-US" dirty="0">
              <a:ea typeface="+mn-lt"/>
              <a:cs typeface="+mn-lt"/>
            </a:endParaRPr>
          </a:p>
          <a:p>
            <a:pPr marL="118745" indent="0">
              <a:lnSpc>
                <a:spcPct val="120000"/>
              </a:lnSpc>
              <a:spcBef>
                <a:spcPts val="0"/>
              </a:spcBef>
              <a:spcAft>
                <a:spcPts val="0"/>
              </a:spcAft>
              <a:buNone/>
              <a:defRPr/>
            </a:pPr>
            <a:r>
              <a:rPr lang="en-US" sz="3600" dirty="0">
                <a:solidFill>
                  <a:srgbClr val="C00000"/>
                </a:solidFill>
                <a:ea typeface="ＭＳ Ｐゴシック"/>
                <a:cs typeface="+mn-lt"/>
              </a:rPr>
              <a:t>Back </a:t>
            </a:r>
            <a:r>
              <a:rPr lang="en-US" sz="3600">
                <a:solidFill>
                  <a:srgbClr val="C00000"/>
                </a:solidFill>
                <a:ea typeface="ＭＳ Ｐゴシック"/>
                <a:cs typeface="+mn-lt"/>
              </a:rPr>
              <a:t>in 2013:</a:t>
            </a:r>
            <a:endParaRPr lang="en-US" sz="3600" dirty="0">
              <a:solidFill>
                <a:srgbClr val="C00000"/>
              </a:solidFill>
              <a:ea typeface="ＭＳ Ｐゴシック"/>
              <a:cs typeface="+mn-lt"/>
            </a:endParaRPr>
          </a:p>
        </p:txBody>
      </p:sp>
      <p:pic>
        <p:nvPicPr>
          <p:cNvPr id="10" name="Imagen 9">
            <a:extLst>
              <a:ext uri="{FF2B5EF4-FFF2-40B4-BE49-F238E27FC236}">
                <a16:creationId xmlns:a16="http://schemas.microsoft.com/office/drawing/2014/main" id="{914FF862-2359-E1A3-67B6-CE9D6FCB2AB4}"/>
              </a:ext>
            </a:extLst>
          </p:cNvPr>
          <p:cNvPicPr>
            <a:picLocks noChangeAspect="1"/>
          </p:cNvPicPr>
          <p:nvPr/>
        </p:nvPicPr>
        <p:blipFill>
          <a:blip r:embed="rId2"/>
          <a:stretch>
            <a:fillRect/>
          </a:stretch>
        </p:blipFill>
        <p:spPr>
          <a:xfrm>
            <a:off x="4653938" y="1763175"/>
            <a:ext cx="4032862" cy="746327"/>
          </a:xfrm>
          <a:prstGeom prst="rect">
            <a:avLst/>
          </a:prstGeom>
        </p:spPr>
      </p:pic>
      <p:sp>
        <p:nvSpPr>
          <p:cNvPr id="6" name="CuadroTexto 5">
            <a:extLst>
              <a:ext uri="{FF2B5EF4-FFF2-40B4-BE49-F238E27FC236}">
                <a16:creationId xmlns:a16="http://schemas.microsoft.com/office/drawing/2014/main" id="{F68BA6A8-DE7D-4893-F15D-0B174B804B45}"/>
              </a:ext>
            </a:extLst>
          </p:cNvPr>
          <p:cNvSpPr txBox="1"/>
          <p:nvPr/>
        </p:nvSpPr>
        <p:spPr>
          <a:xfrm>
            <a:off x="1005397" y="3135445"/>
            <a:ext cx="6815830" cy="3139321"/>
          </a:xfrm>
          <a:prstGeom prst="rect">
            <a:avLst/>
          </a:prstGeom>
          <a:noFill/>
        </p:spPr>
        <p:txBody>
          <a:bodyPr wrap="square">
            <a:spAutoFit/>
          </a:bodyPr>
          <a:lstStyle/>
          <a:p>
            <a:r>
              <a:rPr lang="en-US" b="0" i="0" dirty="0">
                <a:solidFill>
                  <a:srgbClr val="333333"/>
                </a:solidFill>
                <a:effectLst/>
                <a:latin typeface="Open Sans" panose="020B0606030504020204" pitchFamily="34" charset="0"/>
              </a:rPr>
              <a:t>“The working group believes open source projects benefit the community and we regularly discuss new features and help guide their development. The working group facilitates open communication and coordination between open source software developers and the RIPE community, and is a platform through which developers can present recent updates, discuss their plans and receive feedback on their work for the mutual benefit of those developing open source software and those using it. Because we cannot include all open source projects, we must limit our involvement to those related to and of interest to the RIPE community.”</a:t>
            </a:r>
            <a:endParaRPr lang="de-DE" dirty="0"/>
          </a:p>
        </p:txBody>
      </p:sp>
    </p:spTree>
    <p:extLst>
      <p:ext uri="{BB962C8B-B14F-4D97-AF65-F5344CB8AC3E}">
        <p14:creationId xmlns:p14="http://schemas.microsoft.com/office/powerpoint/2010/main" val="3002122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Module.thmx</Template>
  <TotalTime>0</TotalTime>
  <Words>171</Words>
  <Application>Microsoft Office PowerPoint</Application>
  <PresentationFormat>Presentación en pantalla (4:3)</PresentationFormat>
  <Paragraphs>20</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Calibri</vt:lpstr>
      <vt:lpstr>Corbel</vt:lpstr>
      <vt:lpstr>Open Sans</vt:lpstr>
      <vt:lpstr>Wingdings</vt:lpstr>
      <vt:lpstr>Wingdings 2</vt:lpstr>
      <vt:lpstr>Wingdings 3</vt:lpstr>
      <vt:lpstr>Module</vt:lpstr>
      <vt:lpstr>Organisational</vt:lpstr>
      <vt:lpstr>Organisational</vt:lpstr>
      <vt:lpstr>Organisational</vt:lpstr>
      <vt:lpstr>Organisational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Working Group</dc:title>
  <dc:creator>Martin Winter</dc:creator>
  <cp:lastModifiedBy>Marcos Sanz</cp:lastModifiedBy>
  <cp:revision>410</cp:revision>
  <dcterms:created xsi:type="dcterms:W3CDTF">2014-05-13T15:45:04Z</dcterms:created>
  <dcterms:modified xsi:type="dcterms:W3CDTF">2023-05-24T17:03:28Z</dcterms:modified>
</cp:coreProperties>
</file>